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93" r:id="rId5"/>
    <p:sldId id="300" r:id="rId6"/>
    <p:sldId id="294" r:id="rId7"/>
    <p:sldId id="295" r:id="rId8"/>
    <p:sldId id="296" r:id="rId9"/>
    <p:sldId id="297" r:id="rId10"/>
    <p:sldId id="298" r:id="rId11"/>
    <p:sldId id="299" r:id="rId12"/>
    <p:sldId id="301" r:id="rId13"/>
    <p:sldId id="302" r:id="rId14"/>
    <p:sldId id="303"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0A0A"/>
    <a:srgbClr val="4091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F6760-8F15-4858-8CA9-2EA7FCAE8C5A}" v="141" dt="2023-02-17T18:33:45.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7" autoAdjust="0"/>
    <p:restoredTop sz="86023" autoAdjust="0"/>
  </p:normalViewPr>
  <p:slideViewPr>
    <p:cSldViewPr snapToGrid="0">
      <p:cViewPr varScale="1">
        <p:scale>
          <a:sx n="103" d="100"/>
          <a:sy n="103" d="100"/>
        </p:scale>
        <p:origin x="624"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sen, Bryston" userId="a49aeea4-e1a3-44b0-aab0-04a635dceb6f" providerId="ADAL" clId="{F81F6760-8F15-4858-8CA9-2EA7FCAE8C5A}"/>
    <pc:docChg chg="undo custSel addSld delSld modSld sldOrd">
      <pc:chgData name="Jensen, Bryston" userId="a49aeea4-e1a3-44b0-aab0-04a635dceb6f" providerId="ADAL" clId="{F81F6760-8F15-4858-8CA9-2EA7FCAE8C5A}" dt="2023-02-17T03:45:59.279" v="7435" actId="20577"/>
      <pc:docMkLst>
        <pc:docMk/>
      </pc:docMkLst>
      <pc:sldChg chg="addSp delSp modSp mod modNotesTx">
        <pc:chgData name="Jensen, Bryston" userId="a49aeea4-e1a3-44b0-aab0-04a635dceb6f" providerId="ADAL" clId="{F81F6760-8F15-4858-8CA9-2EA7FCAE8C5A}" dt="2023-02-17T00:40:52.461" v="5165" actId="20577"/>
        <pc:sldMkLst>
          <pc:docMk/>
          <pc:sldMk cId="487847906" sldId="294"/>
        </pc:sldMkLst>
        <pc:spChg chg="mod">
          <ac:chgData name="Jensen, Bryston" userId="a49aeea4-e1a3-44b0-aab0-04a635dceb6f" providerId="ADAL" clId="{F81F6760-8F15-4858-8CA9-2EA7FCAE8C5A}" dt="2023-02-17T00:40:52.461" v="5165" actId="20577"/>
          <ac:spMkLst>
            <pc:docMk/>
            <pc:sldMk cId="487847906" sldId="294"/>
            <ac:spMk id="2" creationId="{89C14073-A8CF-B2FE-FEA0-2021AE84821D}"/>
          </ac:spMkLst>
        </pc:spChg>
        <pc:spChg chg="add del">
          <ac:chgData name="Jensen, Bryston" userId="a49aeea4-e1a3-44b0-aab0-04a635dceb6f" providerId="ADAL" clId="{F81F6760-8F15-4858-8CA9-2EA7FCAE8C5A}" dt="2023-02-16T21:16:28.027" v="318" actId="11529"/>
          <ac:spMkLst>
            <pc:docMk/>
            <pc:sldMk cId="487847906" sldId="294"/>
            <ac:spMk id="4" creationId="{523748C0-CF8F-38FB-51ED-522395EDFA39}"/>
          </ac:spMkLst>
        </pc:spChg>
        <pc:spChg chg="add mod ord">
          <ac:chgData name="Jensen, Bryston" userId="a49aeea4-e1a3-44b0-aab0-04a635dceb6f" providerId="ADAL" clId="{F81F6760-8F15-4858-8CA9-2EA7FCAE8C5A}" dt="2023-02-16T21:38:16.731" v="563" actId="1076"/>
          <ac:spMkLst>
            <pc:docMk/>
            <pc:sldMk cId="487847906" sldId="294"/>
            <ac:spMk id="6" creationId="{DDA4C95C-098F-FD26-6960-C97D04B1C085}"/>
          </ac:spMkLst>
        </pc:spChg>
        <pc:spChg chg="add mod">
          <ac:chgData name="Jensen, Bryston" userId="a49aeea4-e1a3-44b0-aab0-04a635dceb6f" providerId="ADAL" clId="{F81F6760-8F15-4858-8CA9-2EA7FCAE8C5A}" dt="2023-02-16T21:38:16.731" v="563" actId="1076"/>
          <ac:spMkLst>
            <pc:docMk/>
            <pc:sldMk cId="487847906" sldId="294"/>
            <ac:spMk id="7" creationId="{A6AE99F3-D3BB-FCD3-6CA0-510E0DC3C493}"/>
          </ac:spMkLst>
        </pc:spChg>
        <pc:spChg chg="add mod ord">
          <ac:chgData name="Jensen, Bryston" userId="a49aeea4-e1a3-44b0-aab0-04a635dceb6f" providerId="ADAL" clId="{F81F6760-8F15-4858-8CA9-2EA7FCAE8C5A}" dt="2023-02-17T00:40:06.845" v="5135" actId="962"/>
          <ac:spMkLst>
            <pc:docMk/>
            <pc:sldMk cId="487847906" sldId="294"/>
            <ac:spMk id="8" creationId="{1E33D2EA-A60F-B2A8-EDF6-B8CCA55BB041}"/>
          </ac:spMkLst>
        </pc:spChg>
        <pc:spChg chg="add del mod">
          <ac:chgData name="Jensen, Bryston" userId="a49aeea4-e1a3-44b0-aab0-04a635dceb6f" providerId="ADAL" clId="{F81F6760-8F15-4858-8CA9-2EA7FCAE8C5A}" dt="2023-02-16T21:23:59.633" v="510"/>
          <ac:spMkLst>
            <pc:docMk/>
            <pc:sldMk cId="487847906" sldId="294"/>
            <ac:spMk id="10" creationId="{22A75551-6A48-0F51-CB02-53A52C9F20CF}"/>
          </ac:spMkLst>
        </pc:spChg>
        <pc:spChg chg="add mod">
          <ac:chgData name="Jensen, Bryston" userId="a49aeea4-e1a3-44b0-aab0-04a635dceb6f" providerId="ADAL" clId="{F81F6760-8F15-4858-8CA9-2EA7FCAE8C5A}" dt="2023-02-16T22:44:48.671" v="1125" actId="255"/>
          <ac:spMkLst>
            <pc:docMk/>
            <pc:sldMk cId="487847906" sldId="294"/>
            <ac:spMk id="23" creationId="{AD9F8EB0-5E47-5DC5-A405-8F2477E49DEA}"/>
          </ac:spMkLst>
        </pc:spChg>
        <pc:graphicFrameChg chg="mod">
          <ac:chgData name="Jensen, Bryston" userId="a49aeea4-e1a3-44b0-aab0-04a635dceb6f" providerId="ADAL" clId="{F81F6760-8F15-4858-8CA9-2EA7FCAE8C5A}" dt="2023-02-16T21:24:09.784" v="511"/>
          <ac:graphicFrameMkLst>
            <pc:docMk/>
            <pc:sldMk cId="487847906" sldId="294"/>
            <ac:graphicFrameMk id="5" creationId="{20453250-C2F6-D9EE-FA78-4ACE51D4DA8B}"/>
          </ac:graphicFrameMkLst>
        </pc:graphicFrameChg>
        <pc:graphicFrameChg chg="add mod modGraphic">
          <ac:chgData name="Jensen, Bryston" userId="a49aeea4-e1a3-44b0-aab0-04a635dceb6f" providerId="ADAL" clId="{F81F6760-8F15-4858-8CA9-2EA7FCAE8C5A}" dt="2023-02-16T22:59:45.066" v="1745"/>
          <ac:graphicFrameMkLst>
            <pc:docMk/>
            <pc:sldMk cId="487847906" sldId="294"/>
            <ac:graphicFrameMk id="14" creationId="{7A24CD5F-23BB-66AA-837B-D1F191DA036F}"/>
          </ac:graphicFrameMkLst>
        </pc:graphicFrameChg>
        <pc:graphicFrameChg chg="add mod modGraphic">
          <ac:chgData name="Jensen, Bryston" userId="a49aeea4-e1a3-44b0-aab0-04a635dceb6f" providerId="ADAL" clId="{F81F6760-8F15-4858-8CA9-2EA7FCAE8C5A}" dt="2023-02-16T22:59:44.662" v="1744"/>
          <ac:graphicFrameMkLst>
            <pc:docMk/>
            <pc:sldMk cId="487847906" sldId="294"/>
            <ac:graphicFrameMk id="16" creationId="{9CF99720-D8E3-D5D1-E590-C0477315AE10}"/>
          </ac:graphicFrameMkLst>
        </pc:graphicFrameChg>
        <pc:graphicFrameChg chg="add mod modGraphic">
          <ac:chgData name="Jensen, Bryston" userId="a49aeea4-e1a3-44b0-aab0-04a635dceb6f" providerId="ADAL" clId="{F81F6760-8F15-4858-8CA9-2EA7FCAE8C5A}" dt="2023-02-16T22:59:44.280" v="1743"/>
          <ac:graphicFrameMkLst>
            <pc:docMk/>
            <pc:sldMk cId="487847906" sldId="294"/>
            <ac:graphicFrameMk id="18" creationId="{823805B7-93F8-F1F9-D132-D2C3B933A04A}"/>
          </ac:graphicFrameMkLst>
        </pc:graphicFrameChg>
        <pc:graphicFrameChg chg="add mod modGraphic">
          <ac:chgData name="Jensen, Bryston" userId="a49aeea4-e1a3-44b0-aab0-04a635dceb6f" providerId="ADAL" clId="{F81F6760-8F15-4858-8CA9-2EA7FCAE8C5A}" dt="2023-02-16T22:59:43.827" v="1742"/>
          <ac:graphicFrameMkLst>
            <pc:docMk/>
            <pc:sldMk cId="487847906" sldId="294"/>
            <ac:graphicFrameMk id="20" creationId="{ECA370C3-1FD6-C085-ED1A-740551F6F98B}"/>
          </ac:graphicFrameMkLst>
        </pc:graphicFrameChg>
        <pc:graphicFrameChg chg="add del mod modGraphic">
          <ac:chgData name="Jensen, Bryston" userId="a49aeea4-e1a3-44b0-aab0-04a635dceb6f" providerId="ADAL" clId="{F81F6760-8F15-4858-8CA9-2EA7FCAE8C5A}" dt="2023-02-16T21:39:44.455" v="566" actId="478"/>
          <ac:graphicFrameMkLst>
            <pc:docMk/>
            <pc:sldMk cId="487847906" sldId="294"/>
            <ac:graphicFrameMk id="22" creationId="{D72F7E0B-5779-B59A-7B69-3D2BF17EBB0B}"/>
          </ac:graphicFrameMkLst>
        </pc:graphicFrameChg>
      </pc:sldChg>
      <pc:sldChg chg="modSp mod">
        <pc:chgData name="Jensen, Bryston" userId="a49aeea4-e1a3-44b0-aab0-04a635dceb6f" providerId="ADAL" clId="{F81F6760-8F15-4858-8CA9-2EA7FCAE8C5A}" dt="2023-02-17T01:01:08.214" v="6809" actId="122"/>
        <pc:sldMkLst>
          <pc:docMk/>
          <pc:sldMk cId="1553826627" sldId="295"/>
        </pc:sldMkLst>
        <pc:spChg chg="mod">
          <ac:chgData name="Jensen, Bryston" userId="a49aeea4-e1a3-44b0-aab0-04a635dceb6f" providerId="ADAL" clId="{F81F6760-8F15-4858-8CA9-2EA7FCAE8C5A}" dt="2023-02-17T01:01:08.214" v="6809" actId="122"/>
          <ac:spMkLst>
            <pc:docMk/>
            <pc:sldMk cId="1553826627" sldId="295"/>
            <ac:spMk id="2" creationId="{3167CA22-BE83-0063-A4B1-2DEB315BD130}"/>
          </ac:spMkLst>
        </pc:spChg>
      </pc:sldChg>
      <pc:sldChg chg="modSp mod">
        <pc:chgData name="Jensen, Bryston" userId="a49aeea4-e1a3-44b0-aab0-04a635dceb6f" providerId="ADAL" clId="{F81F6760-8F15-4858-8CA9-2EA7FCAE8C5A}" dt="2023-02-17T01:01:11.476" v="6810" actId="122"/>
        <pc:sldMkLst>
          <pc:docMk/>
          <pc:sldMk cId="4012011214" sldId="296"/>
        </pc:sldMkLst>
        <pc:spChg chg="mod">
          <ac:chgData name="Jensen, Bryston" userId="a49aeea4-e1a3-44b0-aab0-04a635dceb6f" providerId="ADAL" clId="{F81F6760-8F15-4858-8CA9-2EA7FCAE8C5A}" dt="2023-02-17T01:01:11.476" v="6810" actId="122"/>
          <ac:spMkLst>
            <pc:docMk/>
            <pc:sldMk cId="4012011214" sldId="296"/>
            <ac:spMk id="2" creationId="{DE337DDF-C7B5-4E42-F64D-9D67ABA87C35}"/>
          </ac:spMkLst>
        </pc:spChg>
      </pc:sldChg>
      <pc:sldChg chg="modSp mod">
        <pc:chgData name="Jensen, Bryston" userId="a49aeea4-e1a3-44b0-aab0-04a635dceb6f" providerId="ADAL" clId="{F81F6760-8F15-4858-8CA9-2EA7FCAE8C5A}" dt="2023-02-17T01:01:15.436" v="6811" actId="122"/>
        <pc:sldMkLst>
          <pc:docMk/>
          <pc:sldMk cId="3045503638" sldId="297"/>
        </pc:sldMkLst>
        <pc:spChg chg="mod">
          <ac:chgData name="Jensen, Bryston" userId="a49aeea4-e1a3-44b0-aab0-04a635dceb6f" providerId="ADAL" clId="{F81F6760-8F15-4858-8CA9-2EA7FCAE8C5A}" dt="2023-02-17T01:01:15.436" v="6811" actId="122"/>
          <ac:spMkLst>
            <pc:docMk/>
            <pc:sldMk cId="3045503638" sldId="297"/>
            <ac:spMk id="2" creationId="{88203C3A-54B7-F815-087D-844D6F2AC8A2}"/>
          </ac:spMkLst>
        </pc:spChg>
      </pc:sldChg>
      <pc:sldChg chg="modSp new mod modNotesTx">
        <pc:chgData name="Jensen, Bryston" userId="a49aeea4-e1a3-44b0-aab0-04a635dceb6f" providerId="ADAL" clId="{F81F6760-8F15-4858-8CA9-2EA7FCAE8C5A}" dt="2023-02-17T01:01:22.368" v="6813" actId="20577"/>
        <pc:sldMkLst>
          <pc:docMk/>
          <pc:sldMk cId="2887759916" sldId="298"/>
        </pc:sldMkLst>
        <pc:spChg chg="mod">
          <ac:chgData name="Jensen, Bryston" userId="a49aeea4-e1a3-44b0-aab0-04a635dceb6f" providerId="ADAL" clId="{F81F6760-8F15-4858-8CA9-2EA7FCAE8C5A}" dt="2023-02-17T01:01:22.368" v="6813" actId="20577"/>
          <ac:spMkLst>
            <pc:docMk/>
            <pc:sldMk cId="2887759916" sldId="298"/>
            <ac:spMk id="2" creationId="{1D37BE87-B433-3A01-ECD1-52EDC7D1D684}"/>
          </ac:spMkLst>
        </pc:spChg>
        <pc:spChg chg="mod">
          <ac:chgData name="Jensen, Bryston" userId="a49aeea4-e1a3-44b0-aab0-04a635dceb6f" providerId="ADAL" clId="{F81F6760-8F15-4858-8CA9-2EA7FCAE8C5A}" dt="2023-02-16T21:41:03.564" v="635" actId="20577"/>
          <ac:spMkLst>
            <pc:docMk/>
            <pc:sldMk cId="2887759916" sldId="298"/>
            <ac:spMk id="3" creationId="{E855CF46-99D5-36D9-7B19-77320A29E6D4}"/>
          </ac:spMkLst>
        </pc:spChg>
        <pc:spChg chg="mod">
          <ac:chgData name="Jensen, Bryston" userId="a49aeea4-e1a3-44b0-aab0-04a635dceb6f" providerId="ADAL" clId="{F81F6760-8F15-4858-8CA9-2EA7FCAE8C5A}" dt="2023-02-16T21:10:32.186" v="269"/>
          <ac:spMkLst>
            <pc:docMk/>
            <pc:sldMk cId="2887759916" sldId="298"/>
            <ac:spMk id="4" creationId="{4DEBFE61-E794-0E50-0BB1-11918F82FA7D}"/>
          </ac:spMkLst>
        </pc:spChg>
      </pc:sldChg>
      <pc:sldChg chg="addSp delSp modSp new mod modClrScheme chgLayout">
        <pc:chgData name="Jensen, Bryston" userId="a49aeea4-e1a3-44b0-aab0-04a635dceb6f" providerId="ADAL" clId="{F81F6760-8F15-4858-8CA9-2EA7FCAE8C5A}" dt="2023-02-16T23:10:56.351" v="1891" actId="207"/>
        <pc:sldMkLst>
          <pc:docMk/>
          <pc:sldMk cId="4105356218" sldId="299"/>
        </pc:sldMkLst>
        <pc:spChg chg="del mod ord">
          <ac:chgData name="Jensen, Bryston" userId="a49aeea4-e1a3-44b0-aab0-04a635dceb6f" providerId="ADAL" clId="{F81F6760-8F15-4858-8CA9-2EA7FCAE8C5A}" dt="2023-02-16T23:08:32.661" v="1746" actId="700"/>
          <ac:spMkLst>
            <pc:docMk/>
            <pc:sldMk cId="4105356218" sldId="299"/>
            <ac:spMk id="2" creationId="{2E4B1023-7D2A-F1C9-AA92-B9BB0280A90D}"/>
          </ac:spMkLst>
        </pc:spChg>
        <pc:spChg chg="del mod ord">
          <ac:chgData name="Jensen, Bryston" userId="a49aeea4-e1a3-44b0-aab0-04a635dceb6f" providerId="ADAL" clId="{F81F6760-8F15-4858-8CA9-2EA7FCAE8C5A}" dt="2023-02-16T23:08:32.661" v="1746" actId="700"/>
          <ac:spMkLst>
            <pc:docMk/>
            <pc:sldMk cId="4105356218" sldId="299"/>
            <ac:spMk id="3" creationId="{92A88646-72C6-EE83-CE5B-8A1FF36FA940}"/>
          </ac:spMkLst>
        </pc:spChg>
        <pc:spChg chg="del">
          <ac:chgData name="Jensen, Bryston" userId="a49aeea4-e1a3-44b0-aab0-04a635dceb6f" providerId="ADAL" clId="{F81F6760-8F15-4858-8CA9-2EA7FCAE8C5A}" dt="2023-02-16T23:08:32.661" v="1746" actId="700"/>
          <ac:spMkLst>
            <pc:docMk/>
            <pc:sldMk cId="4105356218" sldId="299"/>
            <ac:spMk id="4" creationId="{2E6C2ECB-49C8-E80D-A5F0-9AE6AAB9509A}"/>
          </ac:spMkLst>
        </pc:spChg>
        <pc:spChg chg="add mod ord">
          <ac:chgData name="Jensen, Bryston" userId="a49aeea4-e1a3-44b0-aab0-04a635dceb6f" providerId="ADAL" clId="{F81F6760-8F15-4858-8CA9-2EA7FCAE8C5A}" dt="2023-02-16T23:10:56.351" v="1891" actId="207"/>
          <ac:spMkLst>
            <pc:docMk/>
            <pc:sldMk cId="4105356218" sldId="299"/>
            <ac:spMk id="5" creationId="{48864DB9-4B36-9FD0-4D89-A389AF5F24AD}"/>
          </ac:spMkLst>
        </pc:spChg>
        <pc:spChg chg="add mod ord">
          <ac:chgData name="Jensen, Bryston" userId="a49aeea4-e1a3-44b0-aab0-04a635dceb6f" providerId="ADAL" clId="{F81F6760-8F15-4858-8CA9-2EA7FCAE8C5A}" dt="2023-02-16T23:10:04.742" v="1888" actId="20577"/>
          <ac:spMkLst>
            <pc:docMk/>
            <pc:sldMk cId="4105356218" sldId="299"/>
            <ac:spMk id="6" creationId="{9102A513-EBBF-E034-A447-6DB48FA953A6}"/>
          </ac:spMkLst>
        </pc:spChg>
      </pc:sldChg>
      <pc:sldChg chg="addSp delSp modSp new add del mod ord">
        <pc:chgData name="Jensen, Bryston" userId="a49aeea4-e1a3-44b0-aab0-04a635dceb6f" providerId="ADAL" clId="{F81F6760-8F15-4858-8CA9-2EA7FCAE8C5A}" dt="2023-02-16T23:16:06.821" v="2007" actId="207"/>
        <pc:sldMkLst>
          <pc:docMk/>
          <pc:sldMk cId="1696498149" sldId="300"/>
        </pc:sldMkLst>
        <pc:spChg chg="mod">
          <ac:chgData name="Jensen, Bryston" userId="a49aeea4-e1a3-44b0-aab0-04a635dceb6f" providerId="ADAL" clId="{F81F6760-8F15-4858-8CA9-2EA7FCAE8C5A}" dt="2023-02-16T23:16:06.821" v="2007" actId="207"/>
          <ac:spMkLst>
            <pc:docMk/>
            <pc:sldMk cId="1696498149" sldId="300"/>
            <ac:spMk id="2" creationId="{C410882C-62CE-2DC6-366E-8BB0BC9C65A0}"/>
          </ac:spMkLst>
        </pc:spChg>
        <pc:spChg chg="mod">
          <ac:chgData name="Jensen, Bryston" userId="a49aeea4-e1a3-44b0-aab0-04a635dceb6f" providerId="ADAL" clId="{F81F6760-8F15-4858-8CA9-2EA7FCAE8C5A}" dt="2023-02-16T23:13:35.407" v="2004" actId="20577"/>
          <ac:spMkLst>
            <pc:docMk/>
            <pc:sldMk cId="1696498149" sldId="300"/>
            <ac:spMk id="3" creationId="{55B076C6-B4F3-268A-0E24-05965B957494}"/>
          </ac:spMkLst>
        </pc:spChg>
        <pc:spChg chg="add del mod">
          <ac:chgData name="Jensen, Bryston" userId="a49aeea4-e1a3-44b0-aab0-04a635dceb6f" providerId="ADAL" clId="{F81F6760-8F15-4858-8CA9-2EA7FCAE8C5A}" dt="2023-02-16T23:12:41.300" v="1897"/>
          <ac:spMkLst>
            <pc:docMk/>
            <pc:sldMk cId="1696498149" sldId="300"/>
            <ac:spMk id="4" creationId="{64ED5A42-1232-5F7A-CB14-FBCD5B5A389B}"/>
          </ac:spMkLst>
        </pc:spChg>
        <pc:spChg chg="add del mod">
          <ac:chgData name="Jensen, Bryston" userId="a49aeea4-e1a3-44b0-aab0-04a635dceb6f" providerId="ADAL" clId="{F81F6760-8F15-4858-8CA9-2EA7FCAE8C5A}" dt="2023-02-16T23:12:41.300" v="1897"/>
          <ac:spMkLst>
            <pc:docMk/>
            <pc:sldMk cId="1696498149" sldId="300"/>
            <ac:spMk id="5" creationId="{D2A152A5-FE93-5B3F-E206-7042C2DBE91B}"/>
          </ac:spMkLst>
        </pc:spChg>
        <pc:spChg chg="add del mod">
          <ac:chgData name="Jensen, Bryston" userId="a49aeea4-e1a3-44b0-aab0-04a635dceb6f" providerId="ADAL" clId="{F81F6760-8F15-4858-8CA9-2EA7FCAE8C5A}" dt="2023-02-16T23:12:41.300" v="1897"/>
          <ac:spMkLst>
            <pc:docMk/>
            <pc:sldMk cId="1696498149" sldId="300"/>
            <ac:spMk id="7" creationId="{1F8FE43B-F1D7-D13A-46AC-295710E66245}"/>
          </ac:spMkLst>
        </pc:spChg>
        <pc:spChg chg="add del mod">
          <ac:chgData name="Jensen, Bryston" userId="a49aeea4-e1a3-44b0-aab0-04a635dceb6f" providerId="ADAL" clId="{F81F6760-8F15-4858-8CA9-2EA7FCAE8C5A}" dt="2023-02-16T23:12:41.300" v="1897"/>
          <ac:spMkLst>
            <pc:docMk/>
            <pc:sldMk cId="1696498149" sldId="300"/>
            <ac:spMk id="12" creationId="{EE687218-4743-1D30-47B7-E922058A64D8}"/>
          </ac:spMkLst>
        </pc:spChg>
        <pc:graphicFrameChg chg="add del mod">
          <ac:chgData name="Jensen, Bryston" userId="a49aeea4-e1a3-44b0-aab0-04a635dceb6f" providerId="ADAL" clId="{F81F6760-8F15-4858-8CA9-2EA7FCAE8C5A}" dt="2023-02-16T23:12:41.300" v="1897"/>
          <ac:graphicFrameMkLst>
            <pc:docMk/>
            <pc:sldMk cId="1696498149" sldId="300"/>
            <ac:graphicFrameMk id="6" creationId="{A399A67D-7DC3-C7B3-D3CD-A5B791D002F9}"/>
          </ac:graphicFrameMkLst>
        </pc:graphicFrameChg>
        <pc:graphicFrameChg chg="add del mod">
          <ac:chgData name="Jensen, Bryston" userId="a49aeea4-e1a3-44b0-aab0-04a635dceb6f" providerId="ADAL" clId="{F81F6760-8F15-4858-8CA9-2EA7FCAE8C5A}" dt="2023-02-16T23:12:41.300" v="1897"/>
          <ac:graphicFrameMkLst>
            <pc:docMk/>
            <pc:sldMk cId="1696498149" sldId="300"/>
            <ac:graphicFrameMk id="8" creationId="{24DD15E2-CDEE-0C8D-BC0E-6E0E7387A5C5}"/>
          </ac:graphicFrameMkLst>
        </pc:graphicFrameChg>
        <pc:graphicFrameChg chg="add del mod">
          <ac:chgData name="Jensen, Bryston" userId="a49aeea4-e1a3-44b0-aab0-04a635dceb6f" providerId="ADAL" clId="{F81F6760-8F15-4858-8CA9-2EA7FCAE8C5A}" dt="2023-02-16T23:12:41.300" v="1897"/>
          <ac:graphicFrameMkLst>
            <pc:docMk/>
            <pc:sldMk cId="1696498149" sldId="300"/>
            <ac:graphicFrameMk id="9" creationId="{420F3D34-6E5A-BB51-0F3D-F4965DF29BE6}"/>
          </ac:graphicFrameMkLst>
        </pc:graphicFrameChg>
        <pc:graphicFrameChg chg="add del mod">
          <ac:chgData name="Jensen, Bryston" userId="a49aeea4-e1a3-44b0-aab0-04a635dceb6f" providerId="ADAL" clId="{F81F6760-8F15-4858-8CA9-2EA7FCAE8C5A}" dt="2023-02-16T23:12:41.300" v="1897"/>
          <ac:graphicFrameMkLst>
            <pc:docMk/>
            <pc:sldMk cId="1696498149" sldId="300"/>
            <ac:graphicFrameMk id="10" creationId="{317ECA48-C663-286E-384D-3B9A6A135E93}"/>
          </ac:graphicFrameMkLst>
        </pc:graphicFrameChg>
        <pc:graphicFrameChg chg="add del mod">
          <ac:chgData name="Jensen, Bryston" userId="a49aeea4-e1a3-44b0-aab0-04a635dceb6f" providerId="ADAL" clId="{F81F6760-8F15-4858-8CA9-2EA7FCAE8C5A}" dt="2023-02-16T23:12:41.300" v="1897"/>
          <ac:graphicFrameMkLst>
            <pc:docMk/>
            <pc:sldMk cId="1696498149" sldId="300"/>
            <ac:graphicFrameMk id="11" creationId="{5C5FC6F0-3F10-238D-8142-E8EA16078412}"/>
          </ac:graphicFrameMkLst>
        </pc:graphicFrameChg>
      </pc:sldChg>
      <pc:sldChg chg="addSp delSp modSp new mod modNotesTx">
        <pc:chgData name="Jensen, Bryston" userId="a49aeea4-e1a3-44b0-aab0-04a635dceb6f" providerId="ADAL" clId="{F81F6760-8F15-4858-8CA9-2EA7FCAE8C5A}" dt="2023-02-17T01:04:54.315" v="6900" actId="20577"/>
        <pc:sldMkLst>
          <pc:docMk/>
          <pc:sldMk cId="1606035922" sldId="301"/>
        </pc:sldMkLst>
        <pc:spChg chg="mod">
          <ac:chgData name="Jensen, Bryston" userId="a49aeea4-e1a3-44b0-aab0-04a635dceb6f" providerId="ADAL" clId="{F81F6760-8F15-4858-8CA9-2EA7FCAE8C5A}" dt="2023-02-16T23:38:35.904" v="2021" actId="20577"/>
          <ac:spMkLst>
            <pc:docMk/>
            <pc:sldMk cId="1606035922" sldId="301"/>
            <ac:spMk id="2" creationId="{43139381-961E-D06F-2304-0358BFF63DD4}"/>
          </ac:spMkLst>
        </pc:spChg>
        <pc:spChg chg="del">
          <ac:chgData name="Jensen, Bryston" userId="a49aeea4-e1a3-44b0-aab0-04a635dceb6f" providerId="ADAL" clId="{F81F6760-8F15-4858-8CA9-2EA7FCAE8C5A}" dt="2023-02-16T23:39:03.147" v="2022"/>
          <ac:spMkLst>
            <pc:docMk/>
            <pc:sldMk cId="1606035922" sldId="301"/>
            <ac:spMk id="3" creationId="{BDBC688F-5BD1-B49E-8782-850EA89831E8}"/>
          </ac:spMkLst>
        </pc:spChg>
        <pc:spChg chg="del">
          <ac:chgData name="Jensen, Bryston" userId="a49aeea4-e1a3-44b0-aab0-04a635dceb6f" providerId="ADAL" clId="{F81F6760-8F15-4858-8CA9-2EA7FCAE8C5A}" dt="2023-02-16T23:39:06.976" v="2025"/>
          <ac:spMkLst>
            <pc:docMk/>
            <pc:sldMk cId="1606035922" sldId="301"/>
            <ac:spMk id="4" creationId="{1A446FA6-E102-973F-3C6F-196CBA2CF8A6}"/>
          </ac:spMkLst>
        </pc:spChg>
        <pc:picChg chg="add mod">
          <ac:chgData name="Jensen, Bryston" userId="a49aeea4-e1a3-44b0-aab0-04a635dceb6f" providerId="ADAL" clId="{F81F6760-8F15-4858-8CA9-2EA7FCAE8C5A}" dt="2023-02-16T23:56:45.737" v="2666" actId="1076"/>
          <ac:picMkLst>
            <pc:docMk/>
            <pc:sldMk cId="1606035922" sldId="301"/>
            <ac:picMk id="6" creationId="{1237BC09-6B70-382F-DDC2-752D1F0D30C1}"/>
          </ac:picMkLst>
        </pc:picChg>
        <pc:picChg chg="add mod">
          <ac:chgData name="Jensen, Bryston" userId="a49aeea4-e1a3-44b0-aab0-04a635dceb6f" providerId="ADAL" clId="{F81F6760-8F15-4858-8CA9-2EA7FCAE8C5A}" dt="2023-02-16T23:57:06.782" v="2669" actId="1076"/>
          <ac:picMkLst>
            <pc:docMk/>
            <pc:sldMk cId="1606035922" sldId="301"/>
            <ac:picMk id="8" creationId="{7FA4439A-1D56-2705-81CA-1177E7AA6F3C}"/>
          </ac:picMkLst>
        </pc:picChg>
      </pc:sldChg>
      <pc:sldChg chg="modSp new mod">
        <pc:chgData name="Jensen, Bryston" userId="a49aeea4-e1a3-44b0-aab0-04a635dceb6f" providerId="ADAL" clId="{F81F6760-8F15-4858-8CA9-2EA7FCAE8C5A}" dt="2023-02-17T00:50:22.283" v="5764" actId="207"/>
        <pc:sldMkLst>
          <pc:docMk/>
          <pc:sldMk cId="1921850445" sldId="302"/>
        </pc:sldMkLst>
        <pc:spChg chg="mod">
          <ac:chgData name="Jensen, Bryston" userId="a49aeea4-e1a3-44b0-aab0-04a635dceb6f" providerId="ADAL" clId="{F81F6760-8F15-4858-8CA9-2EA7FCAE8C5A}" dt="2023-02-17T00:50:22.283" v="5764" actId="207"/>
          <ac:spMkLst>
            <pc:docMk/>
            <pc:sldMk cId="1921850445" sldId="302"/>
            <ac:spMk id="2" creationId="{0F433534-6064-D2FB-7EE1-153484A6E6D6}"/>
          </ac:spMkLst>
        </pc:spChg>
      </pc:sldChg>
      <pc:sldChg chg="new del">
        <pc:chgData name="Jensen, Bryston" userId="a49aeea4-e1a3-44b0-aab0-04a635dceb6f" providerId="ADAL" clId="{F81F6760-8F15-4858-8CA9-2EA7FCAE8C5A}" dt="2023-02-17T00:47:48.215" v="5731" actId="2696"/>
        <pc:sldMkLst>
          <pc:docMk/>
          <pc:sldMk cId="2722050577" sldId="302"/>
        </pc:sldMkLst>
      </pc:sldChg>
      <pc:sldChg chg="modSp new mod modNotesTx">
        <pc:chgData name="Jensen, Bryston" userId="a49aeea4-e1a3-44b0-aab0-04a635dceb6f" providerId="ADAL" clId="{F81F6760-8F15-4858-8CA9-2EA7FCAE8C5A}" dt="2023-02-17T03:45:59.279" v="7435" actId="20577"/>
        <pc:sldMkLst>
          <pc:docMk/>
          <pc:sldMk cId="3270292232" sldId="303"/>
        </pc:sldMkLst>
        <pc:spChg chg="mod">
          <ac:chgData name="Jensen, Bryston" userId="a49aeea4-e1a3-44b0-aab0-04a635dceb6f" providerId="ADAL" clId="{F81F6760-8F15-4858-8CA9-2EA7FCAE8C5A}" dt="2023-02-17T01:01:02.162" v="6808" actId="122"/>
          <ac:spMkLst>
            <pc:docMk/>
            <pc:sldMk cId="3270292232" sldId="303"/>
            <ac:spMk id="2" creationId="{B013B9C2-E951-01A7-5280-B1CC4DAFE7AC}"/>
          </ac:spMkLst>
        </pc:spChg>
        <pc:spChg chg="mod">
          <ac:chgData name="Jensen, Bryston" userId="a49aeea4-e1a3-44b0-aab0-04a635dceb6f" providerId="ADAL" clId="{F81F6760-8F15-4858-8CA9-2EA7FCAE8C5A}" dt="2023-02-17T03:45:59.279" v="7435" actId="20577"/>
          <ac:spMkLst>
            <pc:docMk/>
            <pc:sldMk cId="3270292232" sldId="303"/>
            <ac:spMk id="3" creationId="{572DDF5A-3D49-BD4F-42E2-177D6D436D1E}"/>
          </ac:spMkLst>
        </pc:spChg>
      </pc:sldChg>
      <pc:sldChg chg="modSp new mod">
        <pc:chgData name="Jensen, Bryston" userId="a49aeea4-e1a3-44b0-aab0-04a635dceb6f" providerId="ADAL" clId="{F81F6760-8F15-4858-8CA9-2EA7FCAE8C5A}" dt="2023-02-17T03:26:36.787" v="7102" actId="114"/>
        <pc:sldMkLst>
          <pc:docMk/>
          <pc:sldMk cId="3149730290" sldId="304"/>
        </pc:sldMkLst>
        <pc:spChg chg="mod">
          <ac:chgData name="Jensen, Bryston" userId="a49aeea4-e1a3-44b0-aab0-04a635dceb6f" providerId="ADAL" clId="{F81F6760-8F15-4858-8CA9-2EA7FCAE8C5A}" dt="2023-02-17T01:02:21.542" v="6838" actId="20577"/>
          <ac:spMkLst>
            <pc:docMk/>
            <pc:sldMk cId="3149730290" sldId="304"/>
            <ac:spMk id="2" creationId="{A5A03F62-EE1E-0DD2-0B1D-28DE2F9A7B59}"/>
          </ac:spMkLst>
        </pc:spChg>
        <pc:spChg chg="mod">
          <ac:chgData name="Jensen, Bryston" userId="a49aeea4-e1a3-44b0-aab0-04a635dceb6f" providerId="ADAL" clId="{F81F6760-8F15-4858-8CA9-2EA7FCAE8C5A}" dt="2023-02-17T03:26:36.787" v="7102" actId="114"/>
          <ac:spMkLst>
            <pc:docMk/>
            <pc:sldMk cId="3149730290" sldId="304"/>
            <ac:spMk id="3" creationId="{DD6E0924-B392-06D6-4C38-B8D4A3B2FC5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B10E0A-D96A-4D33-B029-C156FAC24660}"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043365D8-2949-43EC-AF53-FA6EA15623B5}">
      <dgm:prSet/>
      <dgm:spPr/>
      <dgm:t>
        <a:bodyPr/>
        <a:lstStyle/>
        <a:p>
          <a:r>
            <a:rPr lang="en-US" dirty="0"/>
            <a:t>A Product Owner</a:t>
          </a:r>
        </a:p>
      </dgm:t>
    </dgm:pt>
    <dgm:pt modelId="{97DDB649-DD00-407F-8099-B075E5D6B8FC}" type="parTrans" cxnId="{0859A6DF-2529-4A36-81A8-2090DB694747}">
      <dgm:prSet/>
      <dgm:spPr/>
      <dgm:t>
        <a:bodyPr/>
        <a:lstStyle/>
        <a:p>
          <a:endParaRPr lang="en-US"/>
        </a:p>
      </dgm:t>
    </dgm:pt>
    <dgm:pt modelId="{786D8DCD-BA68-42EB-9E97-37536E476855}" type="sibTrans" cxnId="{0859A6DF-2529-4A36-81A8-2090DB694747}">
      <dgm:prSet/>
      <dgm:spPr/>
      <dgm:t>
        <a:bodyPr/>
        <a:lstStyle/>
        <a:p>
          <a:endParaRPr lang="en-US"/>
        </a:p>
      </dgm:t>
    </dgm:pt>
    <dgm:pt modelId="{E1B0A9D7-F227-434A-862F-4ADAAA58EB8B}">
      <dgm:prSet/>
      <dgm:spPr/>
      <dgm:t>
        <a:bodyPr/>
        <a:lstStyle/>
        <a:p>
          <a:r>
            <a:rPr lang="en-US" dirty="0"/>
            <a:t>A Scrum Master </a:t>
          </a:r>
        </a:p>
      </dgm:t>
    </dgm:pt>
    <dgm:pt modelId="{E568C693-D091-455A-B9C3-6B4E0F1A16FC}" type="parTrans" cxnId="{FE9A04F2-5661-4AAA-B4F7-90269386F9CB}">
      <dgm:prSet/>
      <dgm:spPr/>
      <dgm:t>
        <a:bodyPr/>
        <a:lstStyle/>
        <a:p>
          <a:endParaRPr lang="en-US"/>
        </a:p>
      </dgm:t>
    </dgm:pt>
    <dgm:pt modelId="{BC414C76-B718-4CD2-B824-A0D18261D13C}" type="sibTrans" cxnId="{FE9A04F2-5661-4AAA-B4F7-90269386F9CB}">
      <dgm:prSet/>
      <dgm:spPr/>
      <dgm:t>
        <a:bodyPr/>
        <a:lstStyle/>
        <a:p>
          <a:endParaRPr lang="en-US"/>
        </a:p>
      </dgm:t>
    </dgm:pt>
    <dgm:pt modelId="{F027B62B-F7F1-4104-A136-8B86D6A5A1A9}">
      <dgm:prSet/>
      <dgm:spPr/>
      <dgm:t>
        <a:bodyPr/>
        <a:lstStyle/>
        <a:p>
          <a:r>
            <a:rPr lang="en-US"/>
            <a:t>The Development Team</a:t>
          </a:r>
        </a:p>
      </dgm:t>
    </dgm:pt>
    <dgm:pt modelId="{20E49A1B-4C4D-4E1C-9629-E8D52C4915DF}" type="parTrans" cxnId="{30CD3507-3CB5-4D09-87F6-FEC4AC68411C}">
      <dgm:prSet/>
      <dgm:spPr/>
      <dgm:t>
        <a:bodyPr/>
        <a:lstStyle/>
        <a:p>
          <a:endParaRPr lang="en-US"/>
        </a:p>
      </dgm:t>
    </dgm:pt>
    <dgm:pt modelId="{9C831DFB-90FF-4F26-B64A-E76906BAC0F3}" type="sibTrans" cxnId="{30CD3507-3CB5-4D09-87F6-FEC4AC68411C}">
      <dgm:prSet/>
      <dgm:spPr/>
      <dgm:t>
        <a:bodyPr/>
        <a:lstStyle/>
        <a:p>
          <a:endParaRPr lang="en-US"/>
        </a:p>
      </dgm:t>
    </dgm:pt>
    <dgm:pt modelId="{CD4FBBDC-22EB-45DE-9CF9-1BE8FF7587C0}">
      <dgm:prSet/>
      <dgm:spPr/>
      <dgm:t>
        <a:bodyPr/>
        <a:lstStyle/>
        <a:p>
          <a:r>
            <a:rPr lang="en-US" dirty="0"/>
            <a:t>The Testers</a:t>
          </a:r>
        </a:p>
      </dgm:t>
    </dgm:pt>
    <dgm:pt modelId="{E6CE0590-4B41-48F8-9BDB-D3E38D0990DE}" type="parTrans" cxnId="{DF6F9435-970D-41C3-A6EF-AFEFB6D5B389}">
      <dgm:prSet/>
      <dgm:spPr/>
      <dgm:t>
        <a:bodyPr/>
        <a:lstStyle/>
        <a:p>
          <a:endParaRPr lang="en-US"/>
        </a:p>
      </dgm:t>
    </dgm:pt>
    <dgm:pt modelId="{B4212DF6-DF5E-4CCD-A16B-6A775D986409}" type="sibTrans" cxnId="{DF6F9435-970D-41C3-A6EF-AFEFB6D5B389}">
      <dgm:prSet/>
      <dgm:spPr/>
      <dgm:t>
        <a:bodyPr/>
        <a:lstStyle/>
        <a:p>
          <a:endParaRPr lang="en-US"/>
        </a:p>
      </dgm:t>
    </dgm:pt>
    <dgm:pt modelId="{B1A257EC-5BE4-4B12-9738-0612A9B445AC}" type="pres">
      <dgm:prSet presAssocID="{2BB10E0A-D96A-4D33-B029-C156FAC24660}" presName="hierChild1" presStyleCnt="0">
        <dgm:presLayoutVars>
          <dgm:chPref val="1"/>
          <dgm:dir/>
          <dgm:animOne val="branch"/>
          <dgm:animLvl val="lvl"/>
          <dgm:resizeHandles/>
        </dgm:presLayoutVars>
      </dgm:prSet>
      <dgm:spPr/>
    </dgm:pt>
    <dgm:pt modelId="{6BBD3522-5299-4FE1-AF95-4B7690F118B7}" type="pres">
      <dgm:prSet presAssocID="{043365D8-2949-43EC-AF53-FA6EA15623B5}" presName="hierRoot1" presStyleCnt="0"/>
      <dgm:spPr/>
    </dgm:pt>
    <dgm:pt modelId="{4F1A2E6F-F7BD-4274-B6F7-9F713122B940}" type="pres">
      <dgm:prSet presAssocID="{043365D8-2949-43EC-AF53-FA6EA15623B5}" presName="composite" presStyleCnt="0"/>
      <dgm:spPr/>
    </dgm:pt>
    <dgm:pt modelId="{32FA0B80-8A5E-4554-924C-026E22A5C9DF}" type="pres">
      <dgm:prSet presAssocID="{043365D8-2949-43EC-AF53-FA6EA15623B5}" presName="background" presStyleLbl="node0" presStyleIdx="0" presStyleCnt="4"/>
      <dgm:spPr/>
    </dgm:pt>
    <dgm:pt modelId="{F4FB3809-1D2B-4851-8610-F76CD6CFFB8E}" type="pres">
      <dgm:prSet presAssocID="{043365D8-2949-43EC-AF53-FA6EA15623B5}" presName="text" presStyleLbl="fgAcc0" presStyleIdx="0" presStyleCnt="4">
        <dgm:presLayoutVars>
          <dgm:chPref val="3"/>
        </dgm:presLayoutVars>
      </dgm:prSet>
      <dgm:spPr/>
    </dgm:pt>
    <dgm:pt modelId="{733F490A-3869-4A2A-8E78-BCC553F4C031}" type="pres">
      <dgm:prSet presAssocID="{043365D8-2949-43EC-AF53-FA6EA15623B5}" presName="hierChild2" presStyleCnt="0"/>
      <dgm:spPr/>
    </dgm:pt>
    <dgm:pt modelId="{D7C1F30E-D832-40C5-B1AB-1D973DD19113}" type="pres">
      <dgm:prSet presAssocID="{E1B0A9D7-F227-434A-862F-4ADAAA58EB8B}" presName="hierRoot1" presStyleCnt="0"/>
      <dgm:spPr/>
    </dgm:pt>
    <dgm:pt modelId="{E6D584C1-341C-4816-9695-E01FC06F854D}" type="pres">
      <dgm:prSet presAssocID="{E1B0A9D7-F227-434A-862F-4ADAAA58EB8B}" presName="composite" presStyleCnt="0"/>
      <dgm:spPr/>
    </dgm:pt>
    <dgm:pt modelId="{671F64D5-C540-46C3-8A55-8A224AD812D1}" type="pres">
      <dgm:prSet presAssocID="{E1B0A9D7-F227-434A-862F-4ADAAA58EB8B}" presName="background" presStyleLbl="node0" presStyleIdx="1" presStyleCnt="4"/>
      <dgm:spPr/>
    </dgm:pt>
    <dgm:pt modelId="{B5743FBA-F693-4E94-A1DE-BD92926C59CE}" type="pres">
      <dgm:prSet presAssocID="{E1B0A9D7-F227-434A-862F-4ADAAA58EB8B}" presName="text" presStyleLbl="fgAcc0" presStyleIdx="1" presStyleCnt="4">
        <dgm:presLayoutVars>
          <dgm:chPref val="3"/>
        </dgm:presLayoutVars>
      </dgm:prSet>
      <dgm:spPr/>
    </dgm:pt>
    <dgm:pt modelId="{9CE34B89-AC83-4FDD-86D1-03828D81C6A9}" type="pres">
      <dgm:prSet presAssocID="{E1B0A9D7-F227-434A-862F-4ADAAA58EB8B}" presName="hierChild2" presStyleCnt="0"/>
      <dgm:spPr/>
    </dgm:pt>
    <dgm:pt modelId="{BF9F6A2A-35ED-403F-92C6-B995D3CD0089}" type="pres">
      <dgm:prSet presAssocID="{F027B62B-F7F1-4104-A136-8B86D6A5A1A9}" presName="hierRoot1" presStyleCnt="0"/>
      <dgm:spPr/>
    </dgm:pt>
    <dgm:pt modelId="{29099843-57B9-4EF1-B17C-C9313E3AD539}" type="pres">
      <dgm:prSet presAssocID="{F027B62B-F7F1-4104-A136-8B86D6A5A1A9}" presName="composite" presStyleCnt="0"/>
      <dgm:spPr/>
    </dgm:pt>
    <dgm:pt modelId="{73FDF250-4497-4D41-9DC4-116FA6620D55}" type="pres">
      <dgm:prSet presAssocID="{F027B62B-F7F1-4104-A136-8B86D6A5A1A9}" presName="background" presStyleLbl="node0" presStyleIdx="2" presStyleCnt="4"/>
      <dgm:spPr/>
    </dgm:pt>
    <dgm:pt modelId="{5FBB26D6-477B-48AF-87DB-D2C9BBFEE4CC}" type="pres">
      <dgm:prSet presAssocID="{F027B62B-F7F1-4104-A136-8B86D6A5A1A9}" presName="text" presStyleLbl="fgAcc0" presStyleIdx="2" presStyleCnt="4" custLinFactNeighborX="-683">
        <dgm:presLayoutVars>
          <dgm:chPref val="3"/>
        </dgm:presLayoutVars>
      </dgm:prSet>
      <dgm:spPr/>
    </dgm:pt>
    <dgm:pt modelId="{F4D0AF1F-38C4-4339-96D5-5222CD7E28DE}" type="pres">
      <dgm:prSet presAssocID="{F027B62B-F7F1-4104-A136-8B86D6A5A1A9}" presName="hierChild2" presStyleCnt="0"/>
      <dgm:spPr/>
    </dgm:pt>
    <dgm:pt modelId="{C7549B42-CD17-4EBF-9E97-6F55179E61BA}" type="pres">
      <dgm:prSet presAssocID="{CD4FBBDC-22EB-45DE-9CF9-1BE8FF7587C0}" presName="hierRoot1" presStyleCnt="0"/>
      <dgm:spPr/>
    </dgm:pt>
    <dgm:pt modelId="{02EEDE22-9F06-4B70-9612-D1CB7A4F042A}" type="pres">
      <dgm:prSet presAssocID="{CD4FBBDC-22EB-45DE-9CF9-1BE8FF7587C0}" presName="composite" presStyleCnt="0"/>
      <dgm:spPr/>
    </dgm:pt>
    <dgm:pt modelId="{32BF92AA-02E2-4BFB-8B7C-942DBC814317}" type="pres">
      <dgm:prSet presAssocID="{CD4FBBDC-22EB-45DE-9CF9-1BE8FF7587C0}" presName="background" presStyleLbl="node0" presStyleIdx="3" presStyleCnt="4"/>
      <dgm:spPr>
        <a:solidFill>
          <a:schemeClr val="accent1">
            <a:hueOff val="0"/>
            <a:satOff val="0"/>
            <a:lumOff val="0"/>
          </a:schemeClr>
        </a:solidFill>
      </dgm:spPr>
    </dgm:pt>
    <dgm:pt modelId="{40C92C81-FF06-43C1-8BB0-E5B8D12E1A99}" type="pres">
      <dgm:prSet presAssocID="{CD4FBBDC-22EB-45DE-9CF9-1BE8FF7587C0}" presName="text" presStyleLbl="fgAcc0" presStyleIdx="3" presStyleCnt="4">
        <dgm:presLayoutVars>
          <dgm:chPref val="3"/>
        </dgm:presLayoutVars>
      </dgm:prSet>
      <dgm:spPr/>
    </dgm:pt>
    <dgm:pt modelId="{F784C884-F010-4FBF-B4DB-3C7971DECD0C}" type="pres">
      <dgm:prSet presAssocID="{CD4FBBDC-22EB-45DE-9CF9-1BE8FF7587C0}" presName="hierChild2" presStyleCnt="0"/>
      <dgm:spPr/>
    </dgm:pt>
  </dgm:ptLst>
  <dgm:cxnLst>
    <dgm:cxn modelId="{30CD3507-3CB5-4D09-87F6-FEC4AC68411C}" srcId="{2BB10E0A-D96A-4D33-B029-C156FAC24660}" destId="{F027B62B-F7F1-4104-A136-8B86D6A5A1A9}" srcOrd="2" destOrd="0" parTransId="{20E49A1B-4C4D-4E1C-9629-E8D52C4915DF}" sibTransId="{9C831DFB-90FF-4F26-B64A-E76906BAC0F3}"/>
    <dgm:cxn modelId="{98D8E42E-6FA7-466B-B02B-B2AABA459806}" type="presOf" srcId="{043365D8-2949-43EC-AF53-FA6EA15623B5}" destId="{F4FB3809-1D2B-4851-8610-F76CD6CFFB8E}" srcOrd="0" destOrd="0" presId="urn:microsoft.com/office/officeart/2005/8/layout/hierarchy1"/>
    <dgm:cxn modelId="{DF6F9435-970D-41C3-A6EF-AFEFB6D5B389}" srcId="{2BB10E0A-D96A-4D33-B029-C156FAC24660}" destId="{CD4FBBDC-22EB-45DE-9CF9-1BE8FF7587C0}" srcOrd="3" destOrd="0" parTransId="{E6CE0590-4B41-48F8-9BDB-D3E38D0990DE}" sibTransId="{B4212DF6-DF5E-4CCD-A16B-6A775D986409}"/>
    <dgm:cxn modelId="{7B2FF469-7E39-47E9-97F9-0A3399AF7752}" type="presOf" srcId="{CD4FBBDC-22EB-45DE-9CF9-1BE8FF7587C0}" destId="{40C92C81-FF06-43C1-8BB0-E5B8D12E1A99}" srcOrd="0" destOrd="0" presId="urn:microsoft.com/office/officeart/2005/8/layout/hierarchy1"/>
    <dgm:cxn modelId="{AFF66778-671A-446F-B777-11CABF43F468}" type="presOf" srcId="{E1B0A9D7-F227-434A-862F-4ADAAA58EB8B}" destId="{B5743FBA-F693-4E94-A1DE-BD92926C59CE}" srcOrd="0" destOrd="0" presId="urn:microsoft.com/office/officeart/2005/8/layout/hierarchy1"/>
    <dgm:cxn modelId="{7AAD9183-63AC-4CF3-835B-FA31BD68B173}" type="presOf" srcId="{2BB10E0A-D96A-4D33-B029-C156FAC24660}" destId="{B1A257EC-5BE4-4B12-9738-0612A9B445AC}" srcOrd="0" destOrd="0" presId="urn:microsoft.com/office/officeart/2005/8/layout/hierarchy1"/>
    <dgm:cxn modelId="{0859A6DF-2529-4A36-81A8-2090DB694747}" srcId="{2BB10E0A-D96A-4D33-B029-C156FAC24660}" destId="{043365D8-2949-43EC-AF53-FA6EA15623B5}" srcOrd="0" destOrd="0" parTransId="{97DDB649-DD00-407F-8099-B075E5D6B8FC}" sibTransId="{786D8DCD-BA68-42EB-9E97-37536E476855}"/>
    <dgm:cxn modelId="{FE9A04F2-5661-4AAA-B4F7-90269386F9CB}" srcId="{2BB10E0A-D96A-4D33-B029-C156FAC24660}" destId="{E1B0A9D7-F227-434A-862F-4ADAAA58EB8B}" srcOrd="1" destOrd="0" parTransId="{E568C693-D091-455A-B9C3-6B4E0F1A16FC}" sibTransId="{BC414C76-B718-4CD2-B824-A0D18261D13C}"/>
    <dgm:cxn modelId="{673A0FFA-40FB-4D77-A481-5805E4D63C02}" type="presOf" srcId="{F027B62B-F7F1-4104-A136-8B86D6A5A1A9}" destId="{5FBB26D6-477B-48AF-87DB-D2C9BBFEE4CC}" srcOrd="0" destOrd="0" presId="urn:microsoft.com/office/officeart/2005/8/layout/hierarchy1"/>
    <dgm:cxn modelId="{48CB144C-15FF-40D6-9630-616F58AA066E}" type="presParOf" srcId="{B1A257EC-5BE4-4B12-9738-0612A9B445AC}" destId="{6BBD3522-5299-4FE1-AF95-4B7690F118B7}" srcOrd="0" destOrd="0" presId="urn:microsoft.com/office/officeart/2005/8/layout/hierarchy1"/>
    <dgm:cxn modelId="{0265B5DC-DE72-402F-8013-CCC629293355}" type="presParOf" srcId="{6BBD3522-5299-4FE1-AF95-4B7690F118B7}" destId="{4F1A2E6F-F7BD-4274-B6F7-9F713122B940}" srcOrd="0" destOrd="0" presId="urn:microsoft.com/office/officeart/2005/8/layout/hierarchy1"/>
    <dgm:cxn modelId="{C55C7656-0B5A-44E7-9D46-96A8E7C9BF81}" type="presParOf" srcId="{4F1A2E6F-F7BD-4274-B6F7-9F713122B940}" destId="{32FA0B80-8A5E-4554-924C-026E22A5C9DF}" srcOrd="0" destOrd="0" presId="urn:microsoft.com/office/officeart/2005/8/layout/hierarchy1"/>
    <dgm:cxn modelId="{5F925416-92ED-4030-87CA-19F205B9369A}" type="presParOf" srcId="{4F1A2E6F-F7BD-4274-B6F7-9F713122B940}" destId="{F4FB3809-1D2B-4851-8610-F76CD6CFFB8E}" srcOrd="1" destOrd="0" presId="urn:microsoft.com/office/officeart/2005/8/layout/hierarchy1"/>
    <dgm:cxn modelId="{6A59714D-52DD-4541-B3BA-1377B29712AF}" type="presParOf" srcId="{6BBD3522-5299-4FE1-AF95-4B7690F118B7}" destId="{733F490A-3869-4A2A-8E78-BCC553F4C031}" srcOrd="1" destOrd="0" presId="urn:microsoft.com/office/officeart/2005/8/layout/hierarchy1"/>
    <dgm:cxn modelId="{1FCECEDA-3A16-4FA4-B65A-5E59698C9EE4}" type="presParOf" srcId="{B1A257EC-5BE4-4B12-9738-0612A9B445AC}" destId="{D7C1F30E-D832-40C5-B1AB-1D973DD19113}" srcOrd="1" destOrd="0" presId="urn:microsoft.com/office/officeart/2005/8/layout/hierarchy1"/>
    <dgm:cxn modelId="{1676B89A-53EB-4964-9D43-E6BD627EEDA9}" type="presParOf" srcId="{D7C1F30E-D832-40C5-B1AB-1D973DD19113}" destId="{E6D584C1-341C-4816-9695-E01FC06F854D}" srcOrd="0" destOrd="0" presId="urn:microsoft.com/office/officeart/2005/8/layout/hierarchy1"/>
    <dgm:cxn modelId="{F2B49CBA-40F0-4D74-95EC-E74D549C01FB}" type="presParOf" srcId="{E6D584C1-341C-4816-9695-E01FC06F854D}" destId="{671F64D5-C540-46C3-8A55-8A224AD812D1}" srcOrd="0" destOrd="0" presId="urn:microsoft.com/office/officeart/2005/8/layout/hierarchy1"/>
    <dgm:cxn modelId="{184627A3-F53B-4BC8-AD83-5D87EA279D25}" type="presParOf" srcId="{E6D584C1-341C-4816-9695-E01FC06F854D}" destId="{B5743FBA-F693-4E94-A1DE-BD92926C59CE}" srcOrd="1" destOrd="0" presId="urn:microsoft.com/office/officeart/2005/8/layout/hierarchy1"/>
    <dgm:cxn modelId="{907196D0-7404-4879-977A-BBF12B7A584F}" type="presParOf" srcId="{D7C1F30E-D832-40C5-B1AB-1D973DD19113}" destId="{9CE34B89-AC83-4FDD-86D1-03828D81C6A9}" srcOrd="1" destOrd="0" presId="urn:microsoft.com/office/officeart/2005/8/layout/hierarchy1"/>
    <dgm:cxn modelId="{5AC9E110-4F80-447B-86DA-D6656C102AC3}" type="presParOf" srcId="{B1A257EC-5BE4-4B12-9738-0612A9B445AC}" destId="{BF9F6A2A-35ED-403F-92C6-B995D3CD0089}" srcOrd="2" destOrd="0" presId="urn:microsoft.com/office/officeart/2005/8/layout/hierarchy1"/>
    <dgm:cxn modelId="{55688F39-FFB1-435F-BF10-9BC6374927EE}" type="presParOf" srcId="{BF9F6A2A-35ED-403F-92C6-B995D3CD0089}" destId="{29099843-57B9-4EF1-B17C-C9313E3AD539}" srcOrd="0" destOrd="0" presId="urn:microsoft.com/office/officeart/2005/8/layout/hierarchy1"/>
    <dgm:cxn modelId="{AB52FA31-8EDA-4F9B-8089-896B78D1C60F}" type="presParOf" srcId="{29099843-57B9-4EF1-B17C-C9313E3AD539}" destId="{73FDF250-4497-4D41-9DC4-116FA6620D55}" srcOrd="0" destOrd="0" presId="urn:microsoft.com/office/officeart/2005/8/layout/hierarchy1"/>
    <dgm:cxn modelId="{C9B0A098-3C15-477D-9C80-947AA2AD6A70}" type="presParOf" srcId="{29099843-57B9-4EF1-B17C-C9313E3AD539}" destId="{5FBB26D6-477B-48AF-87DB-D2C9BBFEE4CC}" srcOrd="1" destOrd="0" presId="urn:microsoft.com/office/officeart/2005/8/layout/hierarchy1"/>
    <dgm:cxn modelId="{02C42B7C-28E2-479E-B20F-46EFB58CB02C}" type="presParOf" srcId="{BF9F6A2A-35ED-403F-92C6-B995D3CD0089}" destId="{F4D0AF1F-38C4-4339-96D5-5222CD7E28DE}" srcOrd="1" destOrd="0" presId="urn:microsoft.com/office/officeart/2005/8/layout/hierarchy1"/>
    <dgm:cxn modelId="{22D22773-0065-46E9-AA34-77474DF2FF72}" type="presParOf" srcId="{B1A257EC-5BE4-4B12-9738-0612A9B445AC}" destId="{C7549B42-CD17-4EBF-9E97-6F55179E61BA}" srcOrd="3" destOrd="0" presId="urn:microsoft.com/office/officeart/2005/8/layout/hierarchy1"/>
    <dgm:cxn modelId="{E693C133-79CA-45C8-B895-99CD2F4B461A}" type="presParOf" srcId="{C7549B42-CD17-4EBF-9E97-6F55179E61BA}" destId="{02EEDE22-9F06-4B70-9612-D1CB7A4F042A}" srcOrd="0" destOrd="0" presId="urn:microsoft.com/office/officeart/2005/8/layout/hierarchy1"/>
    <dgm:cxn modelId="{C3F9C5DE-1BA2-4793-BC32-6F1F985D4642}" type="presParOf" srcId="{02EEDE22-9F06-4B70-9612-D1CB7A4F042A}" destId="{32BF92AA-02E2-4BFB-8B7C-942DBC814317}" srcOrd="0" destOrd="0" presId="urn:microsoft.com/office/officeart/2005/8/layout/hierarchy1"/>
    <dgm:cxn modelId="{26F8B239-B6DE-4889-A784-0DBA2358E016}" type="presParOf" srcId="{02EEDE22-9F06-4B70-9612-D1CB7A4F042A}" destId="{40C92C81-FF06-43C1-8BB0-E5B8D12E1A99}" srcOrd="1" destOrd="0" presId="urn:microsoft.com/office/officeart/2005/8/layout/hierarchy1"/>
    <dgm:cxn modelId="{B2190B2B-A591-44D5-A151-D2E7E349BA70}" type="presParOf" srcId="{C7549B42-CD17-4EBF-9E97-6F55179E61BA}" destId="{F784C884-F010-4FBF-B4DB-3C7971DECD0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A0B80-8A5E-4554-924C-026E22A5C9DF}">
      <dsp:nvSpPr>
        <dsp:cNvPr id="0" name=""/>
        <dsp:cNvSpPr/>
      </dsp:nvSpPr>
      <dsp:spPr>
        <a:xfrm>
          <a:off x="2946" y="1083736"/>
          <a:ext cx="2104012" cy="133604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4FB3809-1D2B-4851-8610-F76CD6CFFB8E}">
      <dsp:nvSpPr>
        <dsp:cNvPr id="0" name=""/>
        <dsp:cNvSpPr/>
      </dsp:nvSpPr>
      <dsp:spPr>
        <a:xfrm>
          <a:off x="236726" y="1305827"/>
          <a:ext cx="2104012" cy="13360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 Product Owner</a:t>
          </a:r>
        </a:p>
      </dsp:txBody>
      <dsp:txXfrm>
        <a:off x="275858" y="1344959"/>
        <a:ext cx="2025748" cy="1257784"/>
      </dsp:txXfrm>
    </dsp:sp>
    <dsp:sp modelId="{671F64D5-C540-46C3-8A55-8A224AD812D1}">
      <dsp:nvSpPr>
        <dsp:cNvPr id="0" name=""/>
        <dsp:cNvSpPr/>
      </dsp:nvSpPr>
      <dsp:spPr>
        <a:xfrm>
          <a:off x="2574518" y="1083736"/>
          <a:ext cx="2104012" cy="133604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5743FBA-F693-4E94-A1DE-BD92926C59CE}">
      <dsp:nvSpPr>
        <dsp:cNvPr id="0" name=""/>
        <dsp:cNvSpPr/>
      </dsp:nvSpPr>
      <dsp:spPr>
        <a:xfrm>
          <a:off x="2808297" y="1305827"/>
          <a:ext cx="2104012" cy="13360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 Scrum Master </a:t>
          </a:r>
        </a:p>
      </dsp:txBody>
      <dsp:txXfrm>
        <a:off x="2847429" y="1344959"/>
        <a:ext cx="2025748" cy="1257784"/>
      </dsp:txXfrm>
    </dsp:sp>
    <dsp:sp modelId="{73FDF250-4497-4D41-9DC4-116FA6620D55}">
      <dsp:nvSpPr>
        <dsp:cNvPr id="0" name=""/>
        <dsp:cNvSpPr/>
      </dsp:nvSpPr>
      <dsp:spPr>
        <a:xfrm>
          <a:off x="5131719" y="1083736"/>
          <a:ext cx="2104012" cy="133604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FBB26D6-477B-48AF-87DB-D2C9BBFEE4CC}">
      <dsp:nvSpPr>
        <dsp:cNvPr id="0" name=""/>
        <dsp:cNvSpPr/>
      </dsp:nvSpPr>
      <dsp:spPr>
        <a:xfrm>
          <a:off x="5365498" y="1305827"/>
          <a:ext cx="2104012" cy="13360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Development Team</a:t>
          </a:r>
        </a:p>
      </dsp:txBody>
      <dsp:txXfrm>
        <a:off x="5404630" y="1344959"/>
        <a:ext cx="2025748" cy="1257784"/>
      </dsp:txXfrm>
    </dsp:sp>
    <dsp:sp modelId="{32BF92AA-02E2-4BFB-8B7C-942DBC814317}">
      <dsp:nvSpPr>
        <dsp:cNvPr id="0" name=""/>
        <dsp:cNvSpPr/>
      </dsp:nvSpPr>
      <dsp:spPr>
        <a:xfrm>
          <a:off x="7717661" y="1083736"/>
          <a:ext cx="2104012" cy="1336048"/>
        </a:xfrm>
        <a:prstGeom prst="roundRect">
          <a:avLst>
            <a:gd name="adj" fmla="val 10000"/>
          </a:avLst>
        </a:prstGeom>
        <a:solidFill>
          <a:schemeClr val="accent1">
            <a:hueOff val="0"/>
            <a:satOff val="0"/>
            <a:lum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C92C81-FF06-43C1-8BB0-E5B8D12E1A99}">
      <dsp:nvSpPr>
        <dsp:cNvPr id="0" name=""/>
        <dsp:cNvSpPr/>
      </dsp:nvSpPr>
      <dsp:spPr>
        <a:xfrm>
          <a:off x="7951440" y="1305827"/>
          <a:ext cx="2104012" cy="13360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The Testers</a:t>
          </a:r>
        </a:p>
      </dsp:txBody>
      <dsp:txXfrm>
        <a:off x="7990572" y="1344959"/>
        <a:ext cx="2025748" cy="12577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34A45-A11A-4666-BA94-B990898F423E}" type="datetimeFigureOut">
              <a:rPr lang="en-US" smtClean="0"/>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B13DF-A1E6-4CD3-8F3A-C5363F6B0EB2}" type="slidenum">
              <a:rPr lang="en-US" smtClean="0"/>
              <a:t>‹#›</a:t>
            </a:fld>
            <a:endParaRPr lang="en-US"/>
          </a:p>
        </p:txBody>
      </p:sp>
    </p:spTree>
    <p:extLst>
      <p:ext uri="{BB962C8B-B14F-4D97-AF65-F5344CB8AC3E}">
        <p14:creationId xmlns:p14="http://schemas.microsoft.com/office/powerpoint/2010/main" val="212035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main roles in a Scrum-Agile Team. The fourth – unrecognized – role are the testers. They are part of the development team.</a:t>
            </a:r>
          </a:p>
          <a:p>
            <a:endParaRPr lang="en-US" dirty="0"/>
          </a:p>
          <a:p>
            <a:r>
              <a:rPr lang="en-US" dirty="0"/>
              <a:t>(Click on each of the buttons [1, 2, 3, 4] in the slide for details on each.)</a:t>
            </a:r>
          </a:p>
          <a:p>
            <a:r>
              <a:rPr lang="en-US" dirty="0"/>
              <a:t>A Product Owner, a Scrum Master, the Development Team, and the Testers. In total, there are anywhere from 6 – 8 people per team. </a:t>
            </a:r>
          </a:p>
          <a:p>
            <a:endParaRPr lang="en-US" dirty="0"/>
          </a:p>
          <a:p>
            <a:r>
              <a:rPr lang="en-US" dirty="0"/>
              <a:t>Each of these plays a vital role in the development of a project. </a:t>
            </a:r>
          </a:p>
          <a:p>
            <a:endParaRPr lang="en-US" dirty="0"/>
          </a:p>
        </p:txBody>
      </p:sp>
      <p:sp>
        <p:nvSpPr>
          <p:cNvPr id="4" name="Slide Number Placeholder 3"/>
          <p:cNvSpPr>
            <a:spLocks noGrp="1"/>
          </p:cNvSpPr>
          <p:nvPr>
            <p:ph type="sldNum" sz="quarter" idx="5"/>
          </p:nvPr>
        </p:nvSpPr>
        <p:spPr/>
        <p:txBody>
          <a:bodyPr/>
          <a:lstStyle/>
          <a:p>
            <a:fld id="{AD3B13DF-A1E6-4CD3-8F3A-C5363F6B0EB2}" type="slidenum">
              <a:rPr lang="en-US" smtClean="0"/>
              <a:t>3</a:t>
            </a:fld>
            <a:endParaRPr lang="en-US"/>
          </a:p>
        </p:txBody>
      </p:sp>
    </p:spTree>
    <p:extLst>
      <p:ext uri="{BB962C8B-B14F-4D97-AF65-F5344CB8AC3E}">
        <p14:creationId xmlns:p14="http://schemas.microsoft.com/office/powerpoint/2010/main" val="2353722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only one Product Owner on a Scrum Team.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only person who can assign work or change the order that items are done.</a:t>
            </a:r>
          </a:p>
          <a:p>
            <a:endParaRPr lang="en-US" dirty="0"/>
          </a:p>
          <a:p>
            <a:r>
              <a:rPr lang="en-US" dirty="0"/>
              <a:t>They are responsible for communicating with the client, organizing (and prioritizing) the items in the product backlog, creating acceptance criteria for the backlog items</a:t>
            </a:r>
          </a:p>
        </p:txBody>
      </p:sp>
      <p:sp>
        <p:nvSpPr>
          <p:cNvPr id="4" name="Slide Number Placeholder 3"/>
          <p:cNvSpPr>
            <a:spLocks noGrp="1"/>
          </p:cNvSpPr>
          <p:nvPr>
            <p:ph type="sldNum" sz="quarter" idx="5"/>
          </p:nvPr>
        </p:nvSpPr>
        <p:spPr/>
        <p:txBody>
          <a:bodyPr/>
          <a:lstStyle/>
          <a:p>
            <a:fld id="{AD3B13DF-A1E6-4CD3-8F3A-C5363F6B0EB2}" type="slidenum">
              <a:rPr lang="en-US" smtClean="0"/>
              <a:t>4</a:t>
            </a:fld>
            <a:endParaRPr lang="en-US"/>
          </a:p>
        </p:txBody>
      </p:sp>
    </p:spTree>
    <p:extLst>
      <p:ext uri="{BB962C8B-B14F-4D97-AF65-F5344CB8AC3E}">
        <p14:creationId xmlns:p14="http://schemas.microsoft.com/office/powerpoint/2010/main" val="3220063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also only one Scrum Master on a team.</a:t>
            </a:r>
          </a:p>
          <a:p>
            <a:r>
              <a:rPr lang="en-US" dirty="0"/>
              <a:t>They are trained on Scrum-related practices and events. </a:t>
            </a:r>
          </a:p>
          <a:p>
            <a:r>
              <a:rPr lang="en-US" dirty="0"/>
              <a:t>They will facilitate all Scrum events.</a:t>
            </a:r>
          </a:p>
          <a:p>
            <a:r>
              <a:rPr lang="en-US" dirty="0"/>
              <a:t>They are NOT in charge of the team. They only have a different title because of the knowledge they have on Scrum and the responsibilities that come with that.</a:t>
            </a:r>
          </a:p>
          <a:p>
            <a:endParaRPr lang="en-US" dirty="0"/>
          </a:p>
          <a:p>
            <a:endParaRPr lang="en-US" dirty="0"/>
          </a:p>
          <a:p>
            <a:r>
              <a:rPr lang="en-US" dirty="0"/>
              <a:t>They are responsible for guiding and coaching the team, leading the daily scrum standup and other scrum events, they will advise others on all things Scrum.</a:t>
            </a:r>
          </a:p>
        </p:txBody>
      </p:sp>
      <p:sp>
        <p:nvSpPr>
          <p:cNvPr id="4" name="Slide Number Placeholder 3"/>
          <p:cNvSpPr>
            <a:spLocks noGrp="1"/>
          </p:cNvSpPr>
          <p:nvPr>
            <p:ph type="sldNum" sz="quarter" idx="5"/>
          </p:nvPr>
        </p:nvSpPr>
        <p:spPr/>
        <p:txBody>
          <a:bodyPr/>
          <a:lstStyle/>
          <a:p>
            <a:fld id="{AD3B13DF-A1E6-4CD3-8F3A-C5363F6B0EB2}" type="slidenum">
              <a:rPr lang="en-US" smtClean="0"/>
              <a:t>5</a:t>
            </a:fld>
            <a:endParaRPr lang="en-US"/>
          </a:p>
        </p:txBody>
      </p:sp>
    </p:spTree>
    <p:extLst>
      <p:ext uri="{BB962C8B-B14F-4D97-AF65-F5344CB8AC3E}">
        <p14:creationId xmlns:p14="http://schemas.microsoft.com/office/powerpoint/2010/main" val="876408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 4 Developers are normal for a Scrum Team.</a:t>
            </a:r>
          </a:p>
          <a:p>
            <a:endParaRPr lang="en-US" dirty="0"/>
          </a:p>
          <a:p>
            <a:r>
              <a:rPr lang="en-US" dirty="0"/>
              <a:t>Should have the knowledge and skills that are needed to create and release a product. </a:t>
            </a:r>
          </a:p>
          <a:p>
            <a:r>
              <a:rPr lang="en-US" dirty="0"/>
              <a:t>The development team should not be told who does what. That should be determined amongst themselves according to skillsets and what is needed to get the job done</a:t>
            </a:r>
          </a:p>
          <a:p>
            <a:r>
              <a:rPr lang="en-US" dirty="0"/>
              <a:t>They should also be producing estimates for the Product Owner on how long they think each item in the Product Backlog should take to complete. This leads to an accurate estimate of time to complete a sprint and keep the team from falling behind.</a:t>
            </a:r>
          </a:p>
          <a:p>
            <a:r>
              <a:rPr lang="en-US" dirty="0"/>
              <a:t>The main goal of the Development Team is to complete User Stories and items in the Product Backlog.</a:t>
            </a:r>
          </a:p>
        </p:txBody>
      </p:sp>
      <p:sp>
        <p:nvSpPr>
          <p:cNvPr id="4" name="Slide Number Placeholder 3"/>
          <p:cNvSpPr>
            <a:spLocks noGrp="1"/>
          </p:cNvSpPr>
          <p:nvPr>
            <p:ph type="sldNum" sz="quarter" idx="5"/>
          </p:nvPr>
        </p:nvSpPr>
        <p:spPr/>
        <p:txBody>
          <a:bodyPr/>
          <a:lstStyle/>
          <a:p>
            <a:fld id="{AD3B13DF-A1E6-4CD3-8F3A-C5363F6B0EB2}" type="slidenum">
              <a:rPr lang="en-US" smtClean="0"/>
              <a:t>6</a:t>
            </a:fld>
            <a:endParaRPr lang="en-US"/>
          </a:p>
        </p:txBody>
      </p:sp>
    </p:spTree>
    <p:extLst>
      <p:ext uri="{BB962C8B-B14F-4D97-AF65-F5344CB8AC3E}">
        <p14:creationId xmlns:p14="http://schemas.microsoft.com/office/powerpoint/2010/main" val="1990625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 3 developers are normal.</a:t>
            </a:r>
          </a:p>
          <a:p>
            <a:endParaRPr lang="en-US" dirty="0"/>
          </a:p>
          <a:p>
            <a:r>
              <a:rPr lang="en-US" dirty="0"/>
              <a:t>They can either be the developers (who write their own test cases) or it can be a designated role who writes test cases for all user story items.</a:t>
            </a:r>
          </a:p>
          <a:p>
            <a:endParaRPr lang="en-US" dirty="0"/>
          </a:p>
          <a:p>
            <a:r>
              <a:rPr lang="en-US" dirty="0"/>
              <a:t>Their sole responsibility is to make test cases. This means communicating with various members of the team to make sure each “part” of the project is working correctly. </a:t>
            </a:r>
          </a:p>
        </p:txBody>
      </p:sp>
      <p:sp>
        <p:nvSpPr>
          <p:cNvPr id="4" name="Slide Number Placeholder 3"/>
          <p:cNvSpPr>
            <a:spLocks noGrp="1"/>
          </p:cNvSpPr>
          <p:nvPr>
            <p:ph type="sldNum" sz="quarter" idx="5"/>
          </p:nvPr>
        </p:nvSpPr>
        <p:spPr/>
        <p:txBody>
          <a:bodyPr/>
          <a:lstStyle/>
          <a:p>
            <a:fld id="{AD3B13DF-A1E6-4CD3-8F3A-C5363F6B0EB2}" type="slidenum">
              <a:rPr lang="en-US" smtClean="0"/>
              <a:t>7</a:t>
            </a:fld>
            <a:endParaRPr lang="en-US"/>
          </a:p>
        </p:txBody>
      </p:sp>
    </p:spTree>
    <p:extLst>
      <p:ext uri="{BB962C8B-B14F-4D97-AF65-F5344CB8AC3E}">
        <p14:creationId xmlns:p14="http://schemas.microsoft.com/office/powerpoint/2010/main" val="352388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similarities between the two, but I want to focus on how they differ from each other.</a:t>
            </a:r>
          </a:p>
          <a:p>
            <a:r>
              <a:rPr lang="en-US" dirty="0"/>
              <a:t>One thing to note before breaking it all down, is that an agile cycle (called a sprint) is usually a few weeks as each section is implemented, tested, and can be released as a beta. A traditional approach is the entire amount of time it takes to make the software and release it. </a:t>
            </a:r>
          </a:p>
          <a:p>
            <a:endParaRPr lang="en-US" dirty="0"/>
          </a:p>
          <a:p>
            <a:endParaRPr lang="en-US" dirty="0"/>
          </a:p>
          <a:p>
            <a:r>
              <a:rPr lang="en-US" dirty="0"/>
              <a:t>The first steps (1 &amp; 2):</a:t>
            </a:r>
          </a:p>
          <a:p>
            <a:r>
              <a:rPr lang="en-US" dirty="0"/>
              <a:t>The traditional SDLC has a large planning stage, where during this time the project is determined to be feasible or not. All the requirements are gathered from the client and planned.</a:t>
            </a:r>
          </a:p>
          <a:p>
            <a:r>
              <a:rPr lang="en-US" dirty="0"/>
              <a:t>An agile approach will have a stage where they determine what the requirements are in a simple manner. The product owner will meet with the client during this stage and determine how long they need to finish the project. </a:t>
            </a:r>
          </a:p>
          <a:p>
            <a:r>
              <a:rPr lang="en-US" dirty="0"/>
              <a:t>One thing to note is that with an agile approach, the entire project is NOT planned to every detail. This is done later and by individuals during the development process. This massively cuts down on the planning time.</a:t>
            </a:r>
          </a:p>
          <a:p>
            <a:endParaRPr lang="en-US" dirty="0"/>
          </a:p>
          <a:p>
            <a:r>
              <a:rPr lang="en-US" dirty="0"/>
              <a:t>Step 3 in both:</a:t>
            </a:r>
          </a:p>
          <a:p>
            <a:r>
              <a:rPr lang="en-US" dirty="0"/>
              <a:t>This is where the software is created; and the bulk of the time required to make a product. </a:t>
            </a:r>
          </a:p>
          <a:p>
            <a:r>
              <a:rPr lang="en-US" dirty="0"/>
              <a:t>With an agile approach, this is the stage when the development team will divvy up the work in the product backlog, determine who does what, and implements it. They are self managing and do this themselves.</a:t>
            </a:r>
          </a:p>
          <a:p>
            <a:endParaRPr lang="en-US" dirty="0"/>
          </a:p>
          <a:p>
            <a:r>
              <a:rPr lang="en-US" dirty="0"/>
              <a:t>Step 4 can be included in step 3 with agile. There should be constant communication between the people doing the testing and those writing the software (sometimes the same people depending on the team’s structure.)</a:t>
            </a:r>
          </a:p>
          <a:p>
            <a:r>
              <a:rPr lang="en-US" dirty="0"/>
              <a:t>In a traditional approach, testing is done after the development is complete. </a:t>
            </a:r>
          </a:p>
          <a:p>
            <a:endParaRPr lang="en-US" dirty="0"/>
          </a:p>
          <a:p>
            <a:r>
              <a:rPr lang="en-US" dirty="0"/>
              <a:t>Step 5 in a traditional approach is to release the product to the world. However, with an agile approach, this can be released as a beta software (or if a complete project, launched.)</a:t>
            </a:r>
          </a:p>
          <a:p>
            <a:endParaRPr lang="en-US" dirty="0"/>
          </a:p>
          <a:p>
            <a:r>
              <a:rPr lang="en-US" dirty="0"/>
              <a:t>The final step involves fixing bugs or other errors in the software. While similar in both, an agile approach should have eliminated most of these because the project is broken down into smaller sections. The review in an agile approach, is what allows the team to continuously improve. It goes over how the sprint went and can find ways to make the next one go smoother. </a:t>
            </a:r>
          </a:p>
          <a:p>
            <a:endParaRPr lang="en-US" dirty="0"/>
          </a:p>
          <a:p>
            <a:endParaRPr lang="en-US" dirty="0"/>
          </a:p>
          <a:p>
            <a:r>
              <a:rPr lang="en-US" dirty="0"/>
              <a:t>[Image source: (</a:t>
            </a:r>
            <a:r>
              <a:rPr lang="en-US" dirty="0" err="1"/>
              <a:t>Anurina</a:t>
            </a:r>
            <a:r>
              <a:rPr lang="en-US" dirty="0"/>
              <a:t>, 2021)]</a:t>
            </a:r>
          </a:p>
        </p:txBody>
      </p:sp>
      <p:sp>
        <p:nvSpPr>
          <p:cNvPr id="4" name="Slide Number Placeholder 3"/>
          <p:cNvSpPr>
            <a:spLocks noGrp="1"/>
          </p:cNvSpPr>
          <p:nvPr>
            <p:ph type="sldNum" sz="quarter" idx="5"/>
          </p:nvPr>
        </p:nvSpPr>
        <p:spPr/>
        <p:txBody>
          <a:bodyPr/>
          <a:lstStyle/>
          <a:p>
            <a:fld id="{AD3B13DF-A1E6-4CD3-8F3A-C5363F6B0EB2}" type="slidenum">
              <a:rPr lang="en-US" smtClean="0"/>
              <a:t>9</a:t>
            </a:fld>
            <a:endParaRPr lang="en-US"/>
          </a:p>
        </p:txBody>
      </p:sp>
    </p:spTree>
    <p:extLst>
      <p:ext uri="{BB962C8B-B14F-4D97-AF65-F5344CB8AC3E}">
        <p14:creationId xmlns:p14="http://schemas.microsoft.com/office/powerpoint/2010/main" val="3976996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nearly every situation, I would choose an agile approach. The reasons for this are: </a:t>
            </a:r>
          </a:p>
          <a:p>
            <a:endParaRPr lang="en-US" dirty="0"/>
          </a:p>
          <a:p>
            <a:r>
              <a:rPr lang="en-US" dirty="0"/>
              <a:t>I love the idea of daily startups.</a:t>
            </a:r>
          </a:p>
          <a:p>
            <a:r>
              <a:rPr lang="en-US" dirty="0"/>
              <a:t>	A short, (usually 15 minute) meeting at the beginning of the day. </a:t>
            </a:r>
          </a:p>
          <a:p>
            <a:r>
              <a:rPr lang="en-US" dirty="0"/>
              <a:t>	It allows everyone to communicate their intents for the day and what problems that might be a hinderance.</a:t>
            </a:r>
          </a:p>
          <a:p>
            <a:endParaRPr lang="en-US" dirty="0"/>
          </a:p>
          <a:p>
            <a:r>
              <a:rPr lang="en-US" dirty="0"/>
              <a:t>It allows the team to better communicate amongst each other, choose how things are done and how long they will take. This can take stress of the development team by having unrealistic expectations set by upper-management.</a:t>
            </a:r>
          </a:p>
          <a:p>
            <a:r>
              <a:rPr lang="en-US" dirty="0"/>
              <a:t>The final product will be better than if it were done with a waterfall approach.</a:t>
            </a:r>
          </a:p>
          <a:p>
            <a:r>
              <a:rPr lang="en-US" dirty="0"/>
              <a:t>	There is a better chance to test each section of the project because it is broken down into more manageable sprints</a:t>
            </a:r>
          </a:p>
          <a:p>
            <a:r>
              <a:rPr lang="en-US" dirty="0"/>
              <a:t>		Instead of testing the entire project all at once each section can be tested independently from one another. </a:t>
            </a:r>
          </a:p>
          <a:p>
            <a:r>
              <a:rPr lang="en-US" dirty="0"/>
              <a:t>	The team gets to have more input and produce creative solutions rather than having a blueprint of the project handed to them at the beginning of the project. </a:t>
            </a:r>
          </a:p>
          <a:p>
            <a:r>
              <a:rPr lang="en-US" dirty="0"/>
              <a:t>	</a:t>
            </a:r>
          </a:p>
        </p:txBody>
      </p:sp>
      <p:sp>
        <p:nvSpPr>
          <p:cNvPr id="4" name="Slide Number Placeholder 3"/>
          <p:cNvSpPr>
            <a:spLocks noGrp="1"/>
          </p:cNvSpPr>
          <p:nvPr>
            <p:ph type="sldNum" sz="quarter" idx="5"/>
          </p:nvPr>
        </p:nvSpPr>
        <p:spPr/>
        <p:txBody>
          <a:bodyPr/>
          <a:lstStyle/>
          <a:p>
            <a:fld id="{AD3B13DF-A1E6-4CD3-8F3A-C5363F6B0EB2}" type="slidenum">
              <a:rPr lang="en-US" smtClean="0"/>
              <a:t>11</a:t>
            </a:fld>
            <a:endParaRPr lang="en-US"/>
          </a:p>
        </p:txBody>
      </p:sp>
    </p:spTree>
    <p:extLst>
      <p:ext uri="{BB962C8B-B14F-4D97-AF65-F5344CB8AC3E}">
        <p14:creationId xmlns:p14="http://schemas.microsoft.com/office/powerpoint/2010/main" val="1206091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2/17/2023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2/17/2023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2/17/2023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2/17/2023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tx1">
                <a:lumMod val="85000"/>
                <a:lumOff val="15000"/>
              </a:schemeClr>
            </a:gs>
            <a:gs pos="80000">
              <a:srgbClr val="4091CD"/>
            </a:gs>
          </a:gsLst>
          <a:lin ang="27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2/17/2023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svg"/><Relationship Id="rId18" Type="http://schemas.openxmlformats.org/officeDocument/2006/relationships/image" Target="../media/image8.png"/><Relationship Id="rId3" Type="http://schemas.openxmlformats.org/officeDocument/2006/relationships/diagramData" Target="../diagrams/data1.xml"/><Relationship Id="rId21" Type="http://schemas.openxmlformats.org/officeDocument/2006/relationships/image" Target="../media/image11.svg"/><Relationship Id="rId7" Type="http://schemas.microsoft.com/office/2007/relationships/diagramDrawing" Target="../diagrams/drawing1.xml"/><Relationship Id="rId12" Type="http://schemas.openxmlformats.org/officeDocument/2006/relationships/image" Target="../media/image6.png"/><Relationship Id="rId17" Type="http://schemas.openxmlformats.org/officeDocument/2006/relationships/image" Target="../media/image9.svg"/><Relationship Id="rId2" Type="http://schemas.openxmlformats.org/officeDocument/2006/relationships/notesSlide" Target="../notesSlides/notesSlide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svg"/><Relationship Id="rId5" Type="http://schemas.openxmlformats.org/officeDocument/2006/relationships/diagramQuickStyle" Target="../diagrams/quickStyle1.xml"/><Relationship Id="rId15" Type="http://schemas.openxmlformats.org/officeDocument/2006/relationships/image" Target="../media/image7.svg"/><Relationship Id="rId23" Type="http://schemas.openxmlformats.org/officeDocument/2006/relationships/image" Target="../media/image11.svg"/><Relationship Id="rId10" Type="http://schemas.openxmlformats.org/officeDocument/2006/relationships/image" Target="../media/image4.png"/><Relationship Id="rId19" Type="http://schemas.openxmlformats.org/officeDocument/2006/relationships/image" Target="../media/image9.svg"/><Relationship Id="rId4" Type="http://schemas.openxmlformats.org/officeDocument/2006/relationships/diagramLayout" Target="../diagrams/layout1.xml"/><Relationship Id="rId9" Type="http://schemas.openxmlformats.org/officeDocument/2006/relationships/image" Target="../media/image5.svg"/><Relationship Id="rId14" Type="http://schemas.openxmlformats.org/officeDocument/2006/relationships/image" Target="../media/image6.png"/><Relationship Id="rId22"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Agile Presentation</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85000" lnSpcReduction="20000"/>
          </a:bodyPr>
          <a:lstStyle/>
          <a:p>
            <a:pPr>
              <a:spcAft>
                <a:spcPts val="600"/>
              </a:spcAft>
            </a:pPr>
            <a:r>
              <a:rPr lang="en-US" dirty="0">
                <a:solidFill>
                  <a:schemeClr val="tx1"/>
                </a:solidFill>
              </a:rPr>
              <a:t>Bryce Jensen</a:t>
            </a:r>
          </a:p>
          <a:p>
            <a:pPr>
              <a:spcAft>
                <a:spcPts val="600"/>
              </a:spcAft>
            </a:pPr>
            <a:r>
              <a:rPr lang="en-US" sz="1300" dirty="0">
                <a:solidFill>
                  <a:schemeClr val="tx1"/>
                </a:solidFill>
              </a:rPr>
              <a:t>CS-250: 7-1 Project</a:t>
            </a:r>
          </a:p>
        </p:txBody>
      </p:sp>
      <p:graphicFrame>
        <p:nvGraphicFramePr>
          <p:cNvPr id="4" name="Object 3">
            <a:extLst>
              <a:ext uri="{FF2B5EF4-FFF2-40B4-BE49-F238E27FC236}">
                <a16:creationId xmlns:a16="http://schemas.microsoft.com/office/drawing/2014/main" id="{C4D4CE07-40C4-5566-473D-0D7F717E1345}"/>
              </a:ext>
            </a:extLst>
          </p:cNvPr>
          <p:cNvGraphicFramePr>
            <a:graphicFrameLocks noChangeAspect="1"/>
          </p:cNvGraphicFramePr>
          <p:nvPr>
            <p:extLst>
              <p:ext uri="{D42A27DB-BD31-4B8C-83A1-F6EECF244321}">
                <p14:modId xmlns:p14="http://schemas.microsoft.com/office/powerpoint/2010/main" val="2541269374"/>
              </p:ext>
            </p:extLst>
          </p:nvPr>
        </p:nvGraphicFramePr>
        <p:xfrm>
          <a:off x="539750" y="4716463"/>
          <a:ext cx="4572000" cy="2571750"/>
        </p:xfrm>
        <a:graphic>
          <a:graphicData uri="http://schemas.openxmlformats.org/presentationml/2006/ole">
            <mc:AlternateContent xmlns:mc="http://schemas.openxmlformats.org/markup-compatibility/2006">
              <mc:Choice xmlns:v="urn:schemas-microsoft-com:vml" Requires="v">
                <p:oleObj name="Acrobat Document" r:id="rId3" imgW="4572000" imgH="2571750" progId="Acrobat.Document.DC">
                  <p:embed/>
                </p:oleObj>
              </mc:Choice>
              <mc:Fallback>
                <p:oleObj name="Acrobat Document" r:id="rId3" imgW="4572000" imgH="2571750" progId="Acrobat.Document.DC">
                  <p:embed/>
                  <p:pic>
                    <p:nvPicPr>
                      <p:cNvPr id="4" name="Object 3">
                        <a:extLst>
                          <a:ext uri="{FF2B5EF4-FFF2-40B4-BE49-F238E27FC236}">
                            <a16:creationId xmlns:a16="http://schemas.microsoft.com/office/drawing/2014/main" id="{C4D4CE07-40C4-5566-473D-0D7F717E1345}"/>
                          </a:ext>
                        </a:extLst>
                      </p:cNvPr>
                      <p:cNvPicPr/>
                      <p:nvPr/>
                    </p:nvPicPr>
                    <p:blipFill>
                      <a:blip r:embed="rId4"/>
                      <a:stretch>
                        <a:fillRect/>
                      </a:stretch>
                    </p:blipFill>
                    <p:spPr>
                      <a:xfrm>
                        <a:off x="539750" y="4716463"/>
                        <a:ext cx="4572000" cy="2571750"/>
                      </a:xfrm>
                      <a:prstGeom prst="rect">
                        <a:avLst/>
                      </a:prstGeom>
                    </p:spPr>
                  </p:pic>
                </p:oleObj>
              </mc:Fallback>
            </mc:AlternateContent>
          </a:graphicData>
        </a:graphic>
      </p:graphicFrame>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33534-6064-D2FB-7EE1-153484A6E6D6}"/>
              </a:ext>
            </a:extLst>
          </p:cNvPr>
          <p:cNvSpPr>
            <a:spLocks noGrp="1"/>
          </p:cNvSpPr>
          <p:nvPr>
            <p:ph type="title"/>
          </p:nvPr>
        </p:nvSpPr>
        <p:spPr/>
        <p:txBody>
          <a:bodyPr/>
          <a:lstStyle/>
          <a:p>
            <a:r>
              <a:rPr lang="en-US" dirty="0">
                <a:solidFill>
                  <a:schemeClr val="bg1">
                    <a:lumMod val="75000"/>
                  </a:schemeClr>
                </a:solidFill>
              </a:rPr>
              <a:t>What would I choose?</a:t>
            </a:r>
          </a:p>
        </p:txBody>
      </p:sp>
      <p:sp>
        <p:nvSpPr>
          <p:cNvPr id="3" name="Text Placeholder 2">
            <a:extLst>
              <a:ext uri="{FF2B5EF4-FFF2-40B4-BE49-F238E27FC236}">
                <a16:creationId xmlns:a16="http://schemas.microsoft.com/office/drawing/2014/main" id="{90E9EA67-9157-1E22-3A1D-6C403E8276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1850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3B9C2-E951-01A7-5280-B1CC4DAFE7AC}"/>
              </a:ext>
            </a:extLst>
          </p:cNvPr>
          <p:cNvSpPr>
            <a:spLocks noGrp="1"/>
          </p:cNvSpPr>
          <p:nvPr>
            <p:ph type="title"/>
          </p:nvPr>
        </p:nvSpPr>
        <p:spPr/>
        <p:txBody>
          <a:bodyPr/>
          <a:lstStyle/>
          <a:p>
            <a:pPr algn="ctr"/>
            <a:r>
              <a:rPr lang="en-US" dirty="0"/>
              <a:t>Factors to Consider</a:t>
            </a:r>
          </a:p>
        </p:txBody>
      </p:sp>
      <p:sp>
        <p:nvSpPr>
          <p:cNvPr id="3" name="Content Placeholder 2">
            <a:extLst>
              <a:ext uri="{FF2B5EF4-FFF2-40B4-BE49-F238E27FC236}">
                <a16:creationId xmlns:a16="http://schemas.microsoft.com/office/drawing/2014/main" id="{572DDF5A-3D49-BD4F-42E2-177D6D436D1E}"/>
              </a:ext>
            </a:extLst>
          </p:cNvPr>
          <p:cNvSpPr>
            <a:spLocks noGrp="1"/>
          </p:cNvSpPr>
          <p:nvPr>
            <p:ph idx="1"/>
          </p:nvPr>
        </p:nvSpPr>
        <p:spPr/>
        <p:txBody>
          <a:bodyPr/>
          <a:lstStyle/>
          <a:p>
            <a:r>
              <a:rPr lang="en-US" dirty="0"/>
              <a:t>Daily Standups</a:t>
            </a:r>
          </a:p>
          <a:p>
            <a:r>
              <a:rPr lang="en-US" dirty="0"/>
              <a:t>Better Communication</a:t>
            </a:r>
          </a:p>
          <a:p>
            <a:r>
              <a:rPr lang="en-US" dirty="0"/>
              <a:t>Better than waterfall or other traditional methods</a:t>
            </a:r>
          </a:p>
          <a:p>
            <a:pPr lvl="1"/>
            <a:r>
              <a:rPr lang="en-US" dirty="0"/>
              <a:t>Better testing</a:t>
            </a:r>
          </a:p>
          <a:p>
            <a:pPr lvl="2"/>
            <a:r>
              <a:rPr lang="en-US" dirty="0"/>
              <a:t>Smaller sections to test</a:t>
            </a:r>
          </a:p>
          <a:p>
            <a:pPr lvl="1"/>
            <a:r>
              <a:rPr lang="en-US"/>
              <a:t>Creative solutions</a:t>
            </a:r>
          </a:p>
        </p:txBody>
      </p:sp>
    </p:spTree>
    <p:extLst>
      <p:ext uri="{BB962C8B-B14F-4D97-AF65-F5344CB8AC3E}">
        <p14:creationId xmlns:p14="http://schemas.microsoft.com/office/powerpoint/2010/main" val="3270292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3F62-EE1E-0DD2-0B1D-28DE2F9A7B59}"/>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DD6E0924-B392-06D6-4C38-B8D4A3B2FC51}"/>
              </a:ext>
            </a:extLst>
          </p:cNvPr>
          <p:cNvSpPr>
            <a:spLocks noGrp="1"/>
          </p:cNvSpPr>
          <p:nvPr>
            <p:ph idx="1"/>
          </p:nvPr>
        </p:nvSpPr>
        <p:spPr/>
        <p:txBody>
          <a:bodyPr/>
          <a:lstStyle/>
          <a:p>
            <a:r>
              <a:rPr lang="en-US" dirty="0"/>
              <a:t>Charles G. Cobb. (2015). </a:t>
            </a:r>
            <a:r>
              <a:rPr lang="en-US" i="1" dirty="0"/>
              <a:t>The Project Manager’s Guide to Mastering Agile : Principles and Practices for an Adaptive Approach</a:t>
            </a:r>
            <a:r>
              <a:rPr lang="en-US" dirty="0"/>
              <a:t>. Wiley. </a:t>
            </a:r>
          </a:p>
          <a:p>
            <a:r>
              <a:rPr lang="en-US" dirty="0" err="1"/>
              <a:t>Anurina</a:t>
            </a:r>
            <a:r>
              <a:rPr lang="en-US" dirty="0"/>
              <a:t>, O. (2021, November 12). </a:t>
            </a:r>
            <a:r>
              <a:rPr lang="en-US" i="1" dirty="0"/>
              <a:t>Agile SDLC: Skyrocketing Your Project with Agile Principles. </a:t>
            </a:r>
            <a:r>
              <a:rPr lang="en-US" dirty="0"/>
              <a:t>Retrieved from </a:t>
            </a:r>
            <a:r>
              <a:rPr lang="en-US" dirty="0" err="1"/>
              <a:t>MLSDev</a:t>
            </a:r>
            <a:r>
              <a:rPr lang="en-US" dirty="0"/>
              <a:t>: https://mlsdev.com/blog/agile-sdlc</a:t>
            </a:r>
          </a:p>
        </p:txBody>
      </p:sp>
    </p:spTree>
    <p:extLst>
      <p:ext uri="{BB962C8B-B14F-4D97-AF65-F5344CB8AC3E}">
        <p14:creationId xmlns:p14="http://schemas.microsoft.com/office/powerpoint/2010/main" val="314973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0882C-62CE-2DC6-366E-8BB0BC9C65A0}"/>
              </a:ext>
            </a:extLst>
          </p:cNvPr>
          <p:cNvSpPr>
            <a:spLocks noGrp="1"/>
          </p:cNvSpPr>
          <p:nvPr>
            <p:ph type="title"/>
          </p:nvPr>
        </p:nvSpPr>
        <p:spPr/>
        <p:txBody>
          <a:bodyPr/>
          <a:lstStyle/>
          <a:p>
            <a:r>
              <a:rPr lang="en-US" sz="7200" dirty="0">
                <a:solidFill>
                  <a:schemeClr val="bg1">
                    <a:lumMod val="75000"/>
                  </a:schemeClr>
                </a:solidFill>
              </a:rPr>
              <a:t>Scrum Team Roles</a:t>
            </a:r>
            <a:endParaRPr lang="en-US" dirty="0">
              <a:solidFill>
                <a:schemeClr val="bg1">
                  <a:lumMod val="75000"/>
                </a:schemeClr>
              </a:solidFill>
            </a:endParaRPr>
          </a:p>
        </p:txBody>
      </p:sp>
      <p:sp>
        <p:nvSpPr>
          <p:cNvPr id="3" name="Text Placeholder 2">
            <a:extLst>
              <a:ext uri="{FF2B5EF4-FFF2-40B4-BE49-F238E27FC236}">
                <a16:creationId xmlns:a16="http://schemas.microsoft.com/office/drawing/2014/main" id="{55B076C6-B4F3-268A-0E24-05965B957494}"/>
              </a:ext>
            </a:extLst>
          </p:cNvPr>
          <p:cNvSpPr>
            <a:spLocks noGrp="1"/>
          </p:cNvSpPr>
          <p:nvPr>
            <p:ph type="body" idx="1"/>
          </p:nvPr>
        </p:nvSpPr>
        <p:spPr/>
        <p:txBody>
          <a:bodyPr/>
          <a:lstStyle/>
          <a:p>
            <a:r>
              <a:rPr lang="en-US" dirty="0"/>
              <a:t>What are the Scrum Team Roles and what do they do?</a:t>
            </a:r>
          </a:p>
        </p:txBody>
      </p:sp>
    </p:spTree>
    <p:extLst>
      <p:ext uri="{BB962C8B-B14F-4D97-AF65-F5344CB8AC3E}">
        <p14:creationId xmlns:p14="http://schemas.microsoft.com/office/powerpoint/2010/main" val="169649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DDA4C95C-098F-FD26-6960-C97D04B1C085}"/>
              </a:ext>
            </a:extLst>
          </p:cNvPr>
          <p:cNvSpPr/>
          <p:nvPr/>
        </p:nvSpPr>
        <p:spPr>
          <a:xfrm>
            <a:off x="1027522" y="2568804"/>
            <a:ext cx="7569724" cy="2479250"/>
          </a:xfrm>
          <a:prstGeom prst="round2SameRect">
            <a:avLst>
              <a:gd name="adj1" fmla="val 16667"/>
              <a:gd name="adj2" fmla="val 4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Rectangle: Top Corners Rounded 7">
            <a:extLst>
              <a:ext uri="{FF2B5EF4-FFF2-40B4-BE49-F238E27FC236}">
                <a16:creationId xmlns:a16="http://schemas.microsoft.com/office/drawing/2014/main" id="{1E33D2EA-A60F-B2A8-EDF6-B8CCA55BB041}"/>
              </a:ext>
              <a:ext uri="{C183D7F6-B498-43B3-948B-1728B52AA6E4}">
                <adec:decorative xmlns:adec="http://schemas.microsoft.com/office/drawing/2017/decorative" val="1"/>
              </a:ext>
            </a:extLst>
          </p:cNvPr>
          <p:cNvSpPr/>
          <p:nvPr/>
        </p:nvSpPr>
        <p:spPr>
          <a:xfrm>
            <a:off x="8734406" y="2559377"/>
            <a:ext cx="2430072" cy="2483963"/>
          </a:xfrm>
          <a:prstGeom prst="round2SameRect">
            <a:avLst>
              <a:gd name="adj1" fmla="val 16667"/>
              <a:gd name="adj2" fmla="val 46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89C14073-A8CF-B2FE-FEA0-2021AE84821D}"/>
              </a:ext>
            </a:extLst>
          </p:cNvPr>
          <p:cNvSpPr>
            <a:spLocks noGrp="1"/>
          </p:cNvSpPr>
          <p:nvPr>
            <p:ph type="title"/>
          </p:nvPr>
        </p:nvSpPr>
        <p:spPr>
          <a:xfrm>
            <a:off x="1066800" y="642594"/>
            <a:ext cx="10058400" cy="1371600"/>
          </a:xfrm>
        </p:spPr>
        <p:txBody>
          <a:bodyPr>
            <a:normAutofit/>
          </a:bodyPr>
          <a:lstStyle/>
          <a:p>
            <a:pPr algn="ctr"/>
            <a:r>
              <a:rPr lang="en-US" sz="8800" dirty="0"/>
              <a:t>Scrum Team Roles</a:t>
            </a:r>
          </a:p>
        </p:txBody>
      </p:sp>
      <p:graphicFrame>
        <p:nvGraphicFramePr>
          <p:cNvPr id="5" name="Content Placeholder 2">
            <a:extLst>
              <a:ext uri="{FF2B5EF4-FFF2-40B4-BE49-F238E27FC236}">
                <a16:creationId xmlns:a16="http://schemas.microsoft.com/office/drawing/2014/main" id="{20453250-C2F6-D9EE-FA78-4ACE51D4DA8B}"/>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591372068"/>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6AE99F3-D3BB-FCD3-6CA0-510E0DC3C493}"/>
              </a:ext>
            </a:extLst>
          </p:cNvPr>
          <p:cNvSpPr txBox="1"/>
          <p:nvPr/>
        </p:nvSpPr>
        <p:spPr>
          <a:xfrm>
            <a:off x="3514046" y="2636542"/>
            <a:ext cx="2596673" cy="461665"/>
          </a:xfrm>
          <a:prstGeom prst="rect">
            <a:avLst/>
          </a:prstGeom>
          <a:noFill/>
        </p:spPr>
        <p:txBody>
          <a:bodyPr wrap="none" rtlCol="0">
            <a:spAutoFit/>
          </a:bodyPr>
          <a:lstStyle/>
          <a:p>
            <a:r>
              <a:rPr lang="en-US" sz="2400" dirty="0"/>
              <a:t>Three Main Roles</a:t>
            </a:r>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7A24CD5F-23BB-66AA-837B-D1F191DA036F}"/>
                  </a:ext>
                </a:extLst>
              </p:cNvPr>
              <p:cNvGraphicFramePr>
                <a:graphicFrameLocks noChangeAspect="1"/>
              </p:cNvGraphicFramePr>
              <p:nvPr>
                <p:extLst>
                  <p:ext uri="{D42A27DB-BD31-4B8C-83A1-F6EECF244321}">
                    <p14:modId xmlns:p14="http://schemas.microsoft.com/office/powerpoint/2010/main" val="2546227249"/>
                  </p:ext>
                </p:extLst>
              </p:nvPr>
            </p:nvGraphicFramePr>
            <p:xfrm>
              <a:off x="2901852" y="4434183"/>
              <a:ext cx="534985" cy="534985"/>
            </p:xfrm>
            <a:graphic>
              <a:graphicData uri="http://schemas.microsoft.com/office/powerpoint/2016/slidezoom">
                <pslz:sldZm>
                  <pslz:sldZmObj sldId="295" cId="1553826627">
                    <pslz:zmPr id="{CB92C19F-034A-4C11-A433-5191AE20064E}" returnToParent="0" imageType="cover" transitionDur="1000">
                      <p166:blipFill xmlns:p166="http://schemas.microsoft.com/office/powerpoint/2016/6/main">
                        <a:blip r:embed="rId8">
                          <a:extLst>
                            <a:ext uri="{96DAC541-7B7A-43D3-8B79-37D633B846F1}">
                              <asvg:svgBlip xmlns:asvg="http://schemas.microsoft.com/office/drawing/2016/SVG/main" r:embed="rId9"/>
                            </a:ext>
                          </a:extLst>
                        </a:blip>
                        <a:stretch>
                          <a:fillRect/>
                        </a:stretch>
                      </p166:blipFill>
                      <p166:spPr xmlns:p166="http://schemas.microsoft.com/office/powerpoint/2016/6/main">
                        <a:xfrm>
                          <a:off x="0" y="0"/>
                          <a:ext cx="534985" cy="534985"/>
                        </a:xfrm>
                        <a:prstGeom prst="rect">
                          <a:avLst/>
                        </a:prstGeom>
                        <a:ln w="3175">
                          <a:solidFill>
                            <a:prstClr val="ltGray"/>
                          </a:solidFill>
                        </a:ln>
                      </p166:spPr>
                    </pslz:zmPr>
                  </pslz:sldZmObj>
                </pslz:sldZm>
              </a:graphicData>
            </a:graphic>
          </p:graphicFrame>
        </mc:Choice>
        <mc:Fallback xmlns="">
          <p:pic>
            <p:nvPicPr>
              <p:cNvPr id="14" name="Slide Zoom 13">
                <a:extLst>
                  <a:ext uri="{FF2B5EF4-FFF2-40B4-BE49-F238E27FC236}">
                    <a16:creationId xmlns:a16="http://schemas.microsoft.com/office/drawing/2014/main" id="{7A24CD5F-23BB-66AA-837B-D1F191DA036F}"/>
                  </a:ext>
                </a:extLst>
              </p:cNvPr>
              <p:cNvPicPr>
                <a:picLocks noGrp="1" noRot="1" noChangeAspect="1" noMove="1" noResize="1" noEditPoints="1" noAdjustHandles="1" noChangeArrowheads="1" noChangeShapeType="1"/>
              </p:cNvPicPr>
              <p:nvPr/>
            </p:nvPicPr>
            <p:blipFill>
              <a:blip r:embed="rId10">
                <a:extLst>
                  <a:ext uri="{96DAC541-7B7A-43D3-8B79-37D633B846F1}">
                    <asvg:svgBlip xmlns:asvg="http://schemas.microsoft.com/office/drawing/2016/SVG/main" r:embed="rId11"/>
                  </a:ext>
                </a:extLst>
              </a:blip>
              <a:stretch>
                <a:fillRect/>
              </a:stretch>
            </p:blipFill>
            <p:spPr>
              <a:xfrm>
                <a:off x="2901852" y="4434183"/>
                <a:ext cx="534985" cy="53498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9CF99720-D8E3-D5D1-E590-C0477315AE10}"/>
                  </a:ext>
                </a:extLst>
              </p:cNvPr>
              <p:cNvGraphicFramePr>
                <a:graphicFrameLocks noChangeAspect="1"/>
              </p:cNvGraphicFramePr>
              <p:nvPr>
                <p:extLst>
                  <p:ext uri="{D42A27DB-BD31-4B8C-83A1-F6EECF244321}">
                    <p14:modId xmlns:p14="http://schemas.microsoft.com/office/powerpoint/2010/main" val="2799972550"/>
                  </p:ext>
                </p:extLst>
              </p:nvPr>
            </p:nvGraphicFramePr>
            <p:xfrm>
              <a:off x="5470658" y="4437873"/>
              <a:ext cx="534984" cy="534984"/>
            </p:xfrm>
            <a:graphic>
              <a:graphicData uri="http://schemas.microsoft.com/office/powerpoint/2016/slidezoom">
                <pslz:sldZm>
                  <pslz:sldZmObj sldId="296" cId="4012011214">
                    <pslz:zmPr id="{BA8CAAEA-65C1-41A9-BE9E-9599D086FF5C}" returnToParent="0" imageType="cover" transitionDur="1000">
                      <p166:blipFill xmlns:p166="http://schemas.microsoft.com/office/powerpoint/2016/6/main">
                        <a:blip r:embed="rId12">
                          <a:extLst>
                            <a:ext uri="{96DAC541-7B7A-43D3-8B79-37D633B846F1}">
                              <asvg:svgBlip xmlns:asvg="http://schemas.microsoft.com/office/drawing/2016/SVG/main" r:embed="rId13"/>
                            </a:ext>
                          </a:extLst>
                        </a:blip>
                        <a:stretch>
                          <a:fillRect/>
                        </a:stretch>
                      </p166:blipFill>
                      <p166:spPr xmlns:p166="http://schemas.microsoft.com/office/powerpoint/2016/6/main">
                        <a:xfrm>
                          <a:off x="0" y="0"/>
                          <a:ext cx="534984" cy="534984"/>
                        </a:xfrm>
                        <a:prstGeom prst="rect">
                          <a:avLst/>
                        </a:prstGeom>
                        <a:ln w="3175">
                          <a:solidFill>
                            <a:prstClr val="ltGray"/>
                          </a:solidFill>
                        </a:ln>
                      </p166:spPr>
                    </pslz:zmPr>
                  </pslz:sldZmObj>
                </pslz:sldZm>
              </a:graphicData>
            </a:graphic>
          </p:graphicFrame>
        </mc:Choice>
        <mc:Fallback xmlns="">
          <p:pic>
            <p:nvPicPr>
              <p:cNvPr id="16" name="Slide Zoom 15">
                <a:extLst>
                  <a:ext uri="{FF2B5EF4-FFF2-40B4-BE49-F238E27FC236}">
                    <a16:creationId xmlns:a16="http://schemas.microsoft.com/office/drawing/2014/main" id="{9CF99720-D8E3-D5D1-E590-C0477315AE10}"/>
                  </a:ext>
                </a:extLst>
              </p:cNvPr>
              <p:cNvPicPr>
                <a:picLocks noGrp="1" noRot="1" noChangeAspect="1" noMove="1" noResize="1" noEditPoints="1" noAdjustHandles="1" noChangeArrowheads="1" noChangeShapeType="1"/>
              </p:cNvPicPr>
              <p:nvPr/>
            </p:nvPicPr>
            <p:blipFill>
              <a:blip r:embed="rId14">
                <a:extLst>
                  <a:ext uri="{96DAC541-7B7A-43D3-8B79-37D633B846F1}">
                    <asvg:svgBlip xmlns:asvg="http://schemas.microsoft.com/office/drawing/2016/SVG/main" r:embed="rId15"/>
                  </a:ext>
                </a:extLst>
              </a:blip>
              <a:stretch>
                <a:fillRect/>
              </a:stretch>
            </p:blipFill>
            <p:spPr>
              <a:xfrm>
                <a:off x="5470658" y="4437873"/>
                <a:ext cx="534984" cy="53498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23805B7-93F8-F1F9-D132-D2C3B933A04A}"/>
                  </a:ext>
                </a:extLst>
              </p:cNvPr>
              <p:cNvGraphicFramePr>
                <a:graphicFrameLocks noChangeAspect="1"/>
              </p:cNvGraphicFramePr>
              <p:nvPr>
                <p:extLst>
                  <p:ext uri="{D42A27DB-BD31-4B8C-83A1-F6EECF244321}">
                    <p14:modId xmlns:p14="http://schemas.microsoft.com/office/powerpoint/2010/main" val="288677069"/>
                  </p:ext>
                </p:extLst>
              </p:nvPr>
            </p:nvGraphicFramePr>
            <p:xfrm>
              <a:off x="8039462" y="4441930"/>
              <a:ext cx="527239" cy="527239"/>
            </p:xfrm>
            <a:graphic>
              <a:graphicData uri="http://schemas.microsoft.com/office/powerpoint/2016/slidezoom">
                <pslz:sldZm>
                  <pslz:sldZmObj sldId="297" cId="3045503638">
                    <pslz:zmPr id="{DC2C7705-D512-42E2-BB52-19A5488C9CAB}" returnToParent="0" imageType="cover" transitionDur="1000">
                      <p166:blipFill xmlns:p166="http://schemas.microsoft.com/office/powerpoint/2016/6/main">
                        <a:blip r:embed="rId16">
                          <a:extLst>
                            <a:ext uri="{96DAC541-7B7A-43D3-8B79-37D633B846F1}">
                              <asvg:svgBlip xmlns:asvg="http://schemas.microsoft.com/office/drawing/2016/SVG/main" r:embed="rId17"/>
                            </a:ext>
                          </a:extLst>
                        </a:blip>
                        <a:stretch>
                          <a:fillRect/>
                        </a:stretch>
                      </p166:blipFill>
                      <p166:spPr xmlns:p166="http://schemas.microsoft.com/office/powerpoint/2016/6/main">
                        <a:xfrm>
                          <a:off x="0" y="0"/>
                          <a:ext cx="527239" cy="527239"/>
                        </a:xfrm>
                        <a:prstGeom prst="rect">
                          <a:avLst/>
                        </a:prstGeom>
                        <a:ln w="3175">
                          <a:solidFill>
                            <a:prstClr val="ltGray"/>
                          </a:solidFill>
                        </a:ln>
                      </p166:spPr>
                    </pslz:zmPr>
                  </pslz:sldZmObj>
                </pslz:sldZm>
              </a:graphicData>
            </a:graphic>
          </p:graphicFrame>
        </mc:Choice>
        <mc:Fallback xmlns="">
          <p:pic>
            <p:nvPicPr>
              <p:cNvPr id="18" name="Slide Zoom 17">
                <a:extLst>
                  <a:ext uri="{FF2B5EF4-FFF2-40B4-BE49-F238E27FC236}">
                    <a16:creationId xmlns:a16="http://schemas.microsoft.com/office/drawing/2014/main" id="{823805B7-93F8-F1F9-D132-D2C3B933A04A}"/>
                  </a:ext>
                </a:extLst>
              </p:cNvPr>
              <p:cNvPicPr>
                <a:picLocks noGrp="1" noRot="1" noChangeAspect="1" noMove="1" noResize="1" noEditPoints="1" noAdjustHandles="1" noChangeArrowheads="1" noChangeShapeType="1"/>
              </p:cNvPicPr>
              <p:nvPr/>
            </p:nvPicPr>
            <p:blipFill>
              <a:blip r:embed="rId18">
                <a:extLst>
                  <a:ext uri="{96DAC541-7B7A-43D3-8B79-37D633B846F1}">
                    <asvg:svgBlip xmlns:asvg="http://schemas.microsoft.com/office/drawing/2016/SVG/main" r:embed="rId19"/>
                  </a:ext>
                </a:extLst>
              </a:blip>
              <a:stretch>
                <a:fillRect/>
              </a:stretch>
            </p:blipFill>
            <p:spPr>
              <a:xfrm>
                <a:off x="8039462" y="4441930"/>
                <a:ext cx="527239" cy="52723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ECA370C3-1FD6-C085-ED1A-740551F6F98B}"/>
                  </a:ext>
                </a:extLst>
              </p:cNvPr>
              <p:cNvGraphicFramePr>
                <a:graphicFrameLocks noChangeAspect="1"/>
              </p:cNvGraphicFramePr>
              <p:nvPr>
                <p:extLst>
                  <p:ext uri="{D42A27DB-BD31-4B8C-83A1-F6EECF244321}">
                    <p14:modId xmlns:p14="http://schemas.microsoft.com/office/powerpoint/2010/main" val="2207551776"/>
                  </p:ext>
                </p:extLst>
              </p:nvPr>
            </p:nvGraphicFramePr>
            <p:xfrm>
              <a:off x="10612865" y="4441562"/>
              <a:ext cx="527607" cy="527607"/>
            </p:xfrm>
            <a:graphic>
              <a:graphicData uri="http://schemas.microsoft.com/office/powerpoint/2016/slidezoom">
                <pslz:sldZm>
                  <pslz:sldZmObj sldId="298" cId="2887759916">
                    <pslz:zmPr id="{BCE4D5C6-18EF-4CA1-9767-8AB4FB71217E}" returnToParent="0" imageType="cover" transitionDur="1000">
                      <p166:blipFill xmlns:p166="http://schemas.microsoft.com/office/powerpoint/2016/6/main">
                        <a:blip r:embed="rId20">
                          <a:extLst>
                            <a:ext uri="{96DAC541-7B7A-43D3-8B79-37D633B846F1}">
                              <asvg:svgBlip xmlns:asvg="http://schemas.microsoft.com/office/drawing/2016/SVG/main" r:embed="rId21"/>
                            </a:ext>
                          </a:extLst>
                        </a:blip>
                        <a:stretch>
                          <a:fillRect/>
                        </a:stretch>
                      </p166:blipFill>
                      <p166:spPr xmlns:p166="http://schemas.microsoft.com/office/powerpoint/2016/6/main">
                        <a:xfrm>
                          <a:off x="0" y="0"/>
                          <a:ext cx="527607" cy="527607"/>
                        </a:xfrm>
                        <a:prstGeom prst="rect">
                          <a:avLst/>
                        </a:prstGeom>
                        <a:ln w="3175">
                          <a:solidFill>
                            <a:prstClr val="ltGray"/>
                          </a:solidFill>
                        </a:ln>
                      </p166:spPr>
                    </pslz:zmPr>
                  </pslz:sldZmObj>
                </pslz:sldZm>
              </a:graphicData>
            </a:graphic>
          </p:graphicFrame>
        </mc:Choice>
        <mc:Fallback xmlns="">
          <p:pic>
            <p:nvPicPr>
              <p:cNvPr id="20" name="Slide Zoom 19">
                <a:extLst>
                  <a:ext uri="{FF2B5EF4-FFF2-40B4-BE49-F238E27FC236}">
                    <a16:creationId xmlns:a16="http://schemas.microsoft.com/office/drawing/2014/main" id="{ECA370C3-1FD6-C085-ED1A-740551F6F98B}"/>
                  </a:ext>
                </a:extLst>
              </p:cNvPr>
              <p:cNvPicPr>
                <a:picLocks noGrp="1" noRot="1" noChangeAspect="1" noMove="1" noResize="1" noEditPoints="1" noAdjustHandles="1" noChangeArrowheads="1" noChangeShapeType="1"/>
              </p:cNvPicPr>
              <p:nvPr/>
            </p:nvPicPr>
            <p:blipFill>
              <a:blip r:embed="rId22">
                <a:extLst>
                  <a:ext uri="{96DAC541-7B7A-43D3-8B79-37D633B846F1}">
                    <asvg:svgBlip xmlns:asvg="http://schemas.microsoft.com/office/drawing/2016/SVG/main" r:embed="rId23"/>
                  </a:ext>
                </a:extLst>
              </a:blip>
              <a:stretch>
                <a:fillRect/>
              </a:stretch>
            </p:blipFill>
            <p:spPr>
              <a:xfrm>
                <a:off x="10612865" y="4441562"/>
                <a:ext cx="527607" cy="527607"/>
              </a:xfrm>
              <a:prstGeom prst="rect">
                <a:avLst/>
              </a:prstGeom>
              <a:ln w="3175">
                <a:solidFill>
                  <a:prstClr val="ltGray"/>
                </a:solidFill>
              </a:ln>
            </p:spPr>
          </p:pic>
        </mc:Fallback>
      </mc:AlternateContent>
      <p:sp>
        <p:nvSpPr>
          <p:cNvPr id="23" name="TextBox 22">
            <a:extLst>
              <a:ext uri="{FF2B5EF4-FFF2-40B4-BE49-F238E27FC236}">
                <a16:creationId xmlns:a16="http://schemas.microsoft.com/office/drawing/2014/main" id="{AD9F8EB0-5E47-5DC5-A405-8F2477E49DEA}"/>
              </a:ext>
            </a:extLst>
          </p:cNvPr>
          <p:cNvSpPr txBox="1"/>
          <p:nvPr/>
        </p:nvSpPr>
        <p:spPr>
          <a:xfrm>
            <a:off x="9018578" y="2802896"/>
            <a:ext cx="1861728" cy="461665"/>
          </a:xfrm>
          <a:prstGeom prst="rect">
            <a:avLst/>
          </a:prstGeom>
          <a:noFill/>
        </p:spPr>
        <p:txBody>
          <a:bodyPr wrap="none" rtlCol="0">
            <a:spAutoFit/>
          </a:bodyPr>
          <a:lstStyle/>
          <a:p>
            <a:pPr algn="ctr"/>
            <a:r>
              <a:rPr lang="en-US" sz="1200" dirty="0"/>
              <a:t>Subgroup of </a:t>
            </a:r>
          </a:p>
          <a:p>
            <a:pPr algn="ctr"/>
            <a:r>
              <a:rPr lang="en-US" sz="1200" dirty="0"/>
              <a:t>The Development Team</a:t>
            </a:r>
          </a:p>
        </p:txBody>
      </p:sp>
    </p:spTree>
    <p:extLst>
      <p:ext uri="{BB962C8B-B14F-4D97-AF65-F5344CB8AC3E}">
        <p14:creationId xmlns:p14="http://schemas.microsoft.com/office/powerpoint/2010/main" val="487847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CA22-BE83-0063-A4B1-2DEB315BD130}"/>
              </a:ext>
            </a:extLst>
          </p:cNvPr>
          <p:cNvSpPr>
            <a:spLocks noGrp="1"/>
          </p:cNvSpPr>
          <p:nvPr>
            <p:ph type="title"/>
          </p:nvPr>
        </p:nvSpPr>
        <p:spPr/>
        <p:txBody>
          <a:bodyPr/>
          <a:lstStyle/>
          <a:p>
            <a:pPr algn="ctr"/>
            <a:r>
              <a:rPr lang="en-US" dirty="0"/>
              <a:t>Product Owner</a:t>
            </a:r>
          </a:p>
        </p:txBody>
      </p:sp>
      <p:sp>
        <p:nvSpPr>
          <p:cNvPr id="3" name="Content Placeholder 2">
            <a:extLst>
              <a:ext uri="{FF2B5EF4-FFF2-40B4-BE49-F238E27FC236}">
                <a16:creationId xmlns:a16="http://schemas.microsoft.com/office/drawing/2014/main" id="{22FC51CC-A2F6-DA7E-7A62-0AE92D373D74}"/>
              </a:ext>
            </a:extLst>
          </p:cNvPr>
          <p:cNvSpPr>
            <a:spLocks noGrp="1"/>
          </p:cNvSpPr>
          <p:nvPr>
            <p:ph sz="half" idx="1"/>
          </p:nvPr>
        </p:nvSpPr>
        <p:spPr/>
        <p:txBody>
          <a:bodyPr/>
          <a:lstStyle/>
          <a:p>
            <a:r>
              <a:rPr lang="en-US" dirty="0"/>
              <a:t>Only One</a:t>
            </a:r>
          </a:p>
          <a:p>
            <a:r>
              <a:rPr lang="en-US" dirty="0"/>
              <a:t>Assigns work</a:t>
            </a:r>
          </a:p>
          <a:p>
            <a:pPr marL="0" indent="0">
              <a:buNone/>
            </a:pPr>
            <a:endParaRPr lang="en-US" dirty="0"/>
          </a:p>
        </p:txBody>
      </p:sp>
      <p:sp>
        <p:nvSpPr>
          <p:cNvPr id="4" name="Content Placeholder 3">
            <a:extLst>
              <a:ext uri="{FF2B5EF4-FFF2-40B4-BE49-F238E27FC236}">
                <a16:creationId xmlns:a16="http://schemas.microsoft.com/office/drawing/2014/main" id="{D32FF4F8-607B-13FC-AF0F-AA776B961A56}"/>
              </a:ext>
            </a:extLst>
          </p:cNvPr>
          <p:cNvSpPr>
            <a:spLocks noGrp="1"/>
          </p:cNvSpPr>
          <p:nvPr>
            <p:ph sz="half" idx="2"/>
          </p:nvPr>
        </p:nvSpPr>
        <p:spPr/>
        <p:txBody>
          <a:bodyPr/>
          <a:lstStyle/>
          <a:p>
            <a:pPr marL="0" indent="0">
              <a:buNone/>
            </a:pPr>
            <a:r>
              <a:rPr lang="en-US" sz="2400" dirty="0"/>
              <a:t>Responsibilities</a:t>
            </a:r>
          </a:p>
          <a:p>
            <a:r>
              <a:rPr lang="en-US" dirty="0"/>
              <a:t>Maintains the vision for the product</a:t>
            </a:r>
          </a:p>
          <a:p>
            <a:r>
              <a:rPr lang="en-US" dirty="0"/>
              <a:t>Communicates with the client</a:t>
            </a:r>
          </a:p>
          <a:p>
            <a:r>
              <a:rPr lang="en-US" dirty="0"/>
              <a:t>Prioritizes the Product Backlog</a:t>
            </a:r>
          </a:p>
          <a:p>
            <a:r>
              <a:rPr lang="en-US" dirty="0"/>
              <a:t>Creating acceptance criteria</a:t>
            </a:r>
          </a:p>
        </p:txBody>
      </p:sp>
    </p:spTree>
    <p:extLst>
      <p:ext uri="{BB962C8B-B14F-4D97-AF65-F5344CB8AC3E}">
        <p14:creationId xmlns:p14="http://schemas.microsoft.com/office/powerpoint/2010/main" val="1553826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7DDF-C7B5-4E42-F64D-9D67ABA87C35}"/>
              </a:ext>
            </a:extLst>
          </p:cNvPr>
          <p:cNvSpPr>
            <a:spLocks noGrp="1"/>
          </p:cNvSpPr>
          <p:nvPr>
            <p:ph type="title"/>
          </p:nvPr>
        </p:nvSpPr>
        <p:spPr/>
        <p:txBody>
          <a:bodyPr/>
          <a:lstStyle/>
          <a:p>
            <a:pPr algn="ctr"/>
            <a:r>
              <a:rPr lang="en-US" dirty="0"/>
              <a:t>Scrum Master</a:t>
            </a:r>
          </a:p>
        </p:txBody>
      </p:sp>
      <p:sp>
        <p:nvSpPr>
          <p:cNvPr id="3" name="Content Placeholder 2">
            <a:extLst>
              <a:ext uri="{FF2B5EF4-FFF2-40B4-BE49-F238E27FC236}">
                <a16:creationId xmlns:a16="http://schemas.microsoft.com/office/drawing/2014/main" id="{B5A08463-D1E4-0B7C-0097-28744CEFF873}"/>
              </a:ext>
            </a:extLst>
          </p:cNvPr>
          <p:cNvSpPr>
            <a:spLocks noGrp="1"/>
          </p:cNvSpPr>
          <p:nvPr>
            <p:ph sz="half" idx="1"/>
          </p:nvPr>
        </p:nvSpPr>
        <p:spPr/>
        <p:txBody>
          <a:bodyPr/>
          <a:lstStyle/>
          <a:p>
            <a:r>
              <a:rPr lang="en-US" dirty="0"/>
              <a:t>Only one</a:t>
            </a:r>
          </a:p>
          <a:p>
            <a:r>
              <a:rPr lang="en-US" dirty="0"/>
              <a:t>Knows all about Scrum</a:t>
            </a:r>
          </a:p>
          <a:p>
            <a:r>
              <a:rPr lang="en-US" dirty="0"/>
              <a:t>Facilitator for scrum events</a:t>
            </a:r>
          </a:p>
          <a:p>
            <a:r>
              <a:rPr lang="en-US" dirty="0"/>
              <a:t>NOT the boss!</a:t>
            </a:r>
          </a:p>
        </p:txBody>
      </p:sp>
      <p:sp>
        <p:nvSpPr>
          <p:cNvPr id="4" name="Content Placeholder 3">
            <a:extLst>
              <a:ext uri="{FF2B5EF4-FFF2-40B4-BE49-F238E27FC236}">
                <a16:creationId xmlns:a16="http://schemas.microsoft.com/office/drawing/2014/main" id="{95918873-AC94-7D76-08D1-D8F474A3E149}"/>
              </a:ext>
            </a:extLst>
          </p:cNvPr>
          <p:cNvSpPr>
            <a:spLocks noGrp="1"/>
          </p:cNvSpPr>
          <p:nvPr>
            <p:ph sz="half" idx="2"/>
          </p:nvPr>
        </p:nvSpPr>
        <p:spPr/>
        <p:txBody>
          <a:bodyPr/>
          <a:lstStyle/>
          <a:p>
            <a:pPr marL="0" indent="0">
              <a:buNone/>
            </a:pPr>
            <a:r>
              <a:rPr lang="en-US" sz="2400" dirty="0"/>
              <a:t>Responsibilities</a:t>
            </a:r>
          </a:p>
          <a:p>
            <a:r>
              <a:rPr lang="en-US" dirty="0"/>
              <a:t>Coaching Team Members</a:t>
            </a:r>
          </a:p>
          <a:p>
            <a:r>
              <a:rPr lang="en-US" dirty="0"/>
              <a:t>Lead daily Scrum standup</a:t>
            </a:r>
          </a:p>
          <a:p>
            <a:r>
              <a:rPr lang="en-US" dirty="0"/>
              <a:t>Advisor for Scrum</a:t>
            </a:r>
          </a:p>
        </p:txBody>
      </p:sp>
    </p:spTree>
    <p:extLst>
      <p:ext uri="{BB962C8B-B14F-4D97-AF65-F5344CB8AC3E}">
        <p14:creationId xmlns:p14="http://schemas.microsoft.com/office/powerpoint/2010/main" val="4012011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3C3A-54B7-F815-087D-844D6F2AC8A2}"/>
              </a:ext>
            </a:extLst>
          </p:cNvPr>
          <p:cNvSpPr>
            <a:spLocks noGrp="1"/>
          </p:cNvSpPr>
          <p:nvPr>
            <p:ph type="title"/>
          </p:nvPr>
        </p:nvSpPr>
        <p:spPr/>
        <p:txBody>
          <a:bodyPr/>
          <a:lstStyle/>
          <a:p>
            <a:pPr algn="ctr"/>
            <a:r>
              <a:rPr lang="en-US" dirty="0"/>
              <a:t>Development Team</a:t>
            </a:r>
          </a:p>
        </p:txBody>
      </p:sp>
      <p:sp>
        <p:nvSpPr>
          <p:cNvPr id="3" name="Content Placeholder 2">
            <a:extLst>
              <a:ext uri="{FF2B5EF4-FFF2-40B4-BE49-F238E27FC236}">
                <a16:creationId xmlns:a16="http://schemas.microsoft.com/office/drawing/2014/main" id="{0F1E1F1D-B53A-19CC-0D1C-469A28DA679E}"/>
              </a:ext>
            </a:extLst>
          </p:cNvPr>
          <p:cNvSpPr>
            <a:spLocks noGrp="1"/>
          </p:cNvSpPr>
          <p:nvPr>
            <p:ph sz="half" idx="1"/>
          </p:nvPr>
        </p:nvSpPr>
        <p:spPr/>
        <p:txBody>
          <a:bodyPr/>
          <a:lstStyle/>
          <a:p>
            <a:r>
              <a:rPr lang="en-US" dirty="0"/>
              <a:t>2-4 Developers are normal</a:t>
            </a:r>
          </a:p>
          <a:p>
            <a:r>
              <a:rPr lang="en-US" dirty="0"/>
              <a:t>Required skills to make a product</a:t>
            </a:r>
          </a:p>
          <a:p>
            <a:r>
              <a:rPr lang="en-US" u="sng" dirty="0"/>
              <a:t>They</a:t>
            </a:r>
            <a:r>
              <a:rPr lang="en-US" dirty="0"/>
              <a:t> choose HOW it is done</a:t>
            </a:r>
          </a:p>
          <a:p>
            <a:r>
              <a:rPr lang="en-US" u="sng" dirty="0"/>
              <a:t>They</a:t>
            </a:r>
            <a:r>
              <a:rPr lang="en-US" dirty="0"/>
              <a:t> estimate the time for a project</a:t>
            </a:r>
          </a:p>
        </p:txBody>
      </p:sp>
      <p:sp>
        <p:nvSpPr>
          <p:cNvPr id="4" name="Content Placeholder 3">
            <a:extLst>
              <a:ext uri="{FF2B5EF4-FFF2-40B4-BE49-F238E27FC236}">
                <a16:creationId xmlns:a16="http://schemas.microsoft.com/office/drawing/2014/main" id="{37AA2323-30F4-28F2-BE07-7A1A358D220B}"/>
              </a:ext>
            </a:extLst>
          </p:cNvPr>
          <p:cNvSpPr>
            <a:spLocks noGrp="1"/>
          </p:cNvSpPr>
          <p:nvPr>
            <p:ph sz="half" idx="2"/>
          </p:nvPr>
        </p:nvSpPr>
        <p:spPr/>
        <p:txBody>
          <a:bodyPr/>
          <a:lstStyle/>
          <a:p>
            <a:pPr marL="0" indent="0">
              <a:buNone/>
            </a:pPr>
            <a:r>
              <a:rPr lang="en-US" dirty="0"/>
              <a:t>Responsibilities</a:t>
            </a:r>
          </a:p>
          <a:p>
            <a:r>
              <a:rPr lang="en-US" dirty="0"/>
              <a:t>Completing User Stories</a:t>
            </a:r>
          </a:p>
          <a:p>
            <a:r>
              <a:rPr lang="en-US" dirty="0"/>
              <a:t>Estimating item times</a:t>
            </a:r>
          </a:p>
          <a:p>
            <a:r>
              <a:rPr lang="en-US" dirty="0"/>
              <a:t>“Divvying” up the work amongst themselves</a:t>
            </a:r>
          </a:p>
        </p:txBody>
      </p:sp>
    </p:spTree>
    <p:extLst>
      <p:ext uri="{BB962C8B-B14F-4D97-AF65-F5344CB8AC3E}">
        <p14:creationId xmlns:p14="http://schemas.microsoft.com/office/powerpoint/2010/main" val="304550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7BE87-B433-3A01-ECD1-52EDC7D1D684}"/>
              </a:ext>
            </a:extLst>
          </p:cNvPr>
          <p:cNvSpPr>
            <a:spLocks noGrp="1"/>
          </p:cNvSpPr>
          <p:nvPr>
            <p:ph type="title"/>
          </p:nvPr>
        </p:nvSpPr>
        <p:spPr/>
        <p:txBody>
          <a:bodyPr/>
          <a:lstStyle/>
          <a:p>
            <a:pPr algn="ctr"/>
            <a:r>
              <a:rPr lang="en-US" dirty="0"/>
              <a:t>Testers </a:t>
            </a:r>
            <a:br>
              <a:rPr lang="en-US" dirty="0"/>
            </a:br>
            <a:r>
              <a:rPr lang="en-US" sz="2800" dirty="0"/>
              <a:t>(Part of the Development Team)</a:t>
            </a:r>
          </a:p>
        </p:txBody>
      </p:sp>
      <p:sp>
        <p:nvSpPr>
          <p:cNvPr id="3" name="Content Placeholder 2">
            <a:extLst>
              <a:ext uri="{FF2B5EF4-FFF2-40B4-BE49-F238E27FC236}">
                <a16:creationId xmlns:a16="http://schemas.microsoft.com/office/drawing/2014/main" id="{E855CF46-99D5-36D9-7B19-77320A29E6D4}"/>
              </a:ext>
            </a:extLst>
          </p:cNvPr>
          <p:cNvSpPr>
            <a:spLocks noGrp="1"/>
          </p:cNvSpPr>
          <p:nvPr>
            <p:ph sz="half" idx="1"/>
          </p:nvPr>
        </p:nvSpPr>
        <p:spPr/>
        <p:txBody>
          <a:bodyPr/>
          <a:lstStyle/>
          <a:p>
            <a:r>
              <a:rPr lang="en-US" dirty="0"/>
              <a:t>2-3 Testers are normal</a:t>
            </a:r>
          </a:p>
          <a:p>
            <a:r>
              <a:rPr lang="en-US" dirty="0"/>
              <a:t>Can be separate from the developers</a:t>
            </a:r>
          </a:p>
          <a:p>
            <a:r>
              <a:rPr lang="en-US" dirty="0"/>
              <a:t>Can be the developers</a:t>
            </a:r>
          </a:p>
        </p:txBody>
      </p:sp>
      <p:sp>
        <p:nvSpPr>
          <p:cNvPr id="4" name="Content Placeholder 3">
            <a:extLst>
              <a:ext uri="{FF2B5EF4-FFF2-40B4-BE49-F238E27FC236}">
                <a16:creationId xmlns:a16="http://schemas.microsoft.com/office/drawing/2014/main" id="{4DEBFE61-E794-0E50-0BB1-11918F82FA7D}"/>
              </a:ext>
            </a:extLst>
          </p:cNvPr>
          <p:cNvSpPr>
            <a:spLocks noGrp="1"/>
          </p:cNvSpPr>
          <p:nvPr>
            <p:ph sz="half" idx="2"/>
          </p:nvPr>
        </p:nvSpPr>
        <p:spPr/>
        <p:txBody>
          <a:bodyPr/>
          <a:lstStyle/>
          <a:p>
            <a:pPr marL="0" indent="0">
              <a:buNone/>
            </a:pPr>
            <a:r>
              <a:rPr lang="en-US" sz="2400" dirty="0"/>
              <a:t>Responsibilities</a:t>
            </a:r>
          </a:p>
          <a:p>
            <a:r>
              <a:rPr lang="en-US" dirty="0"/>
              <a:t>Create Test Cases for User Stories</a:t>
            </a:r>
          </a:p>
          <a:p>
            <a:pPr lvl="1"/>
            <a:r>
              <a:rPr lang="en-US" dirty="0"/>
              <a:t>Ensure they are performing correctly</a:t>
            </a:r>
          </a:p>
          <a:p>
            <a:endParaRPr lang="en-US" dirty="0"/>
          </a:p>
        </p:txBody>
      </p:sp>
    </p:spTree>
    <p:extLst>
      <p:ext uri="{BB962C8B-B14F-4D97-AF65-F5344CB8AC3E}">
        <p14:creationId xmlns:p14="http://schemas.microsoft.com/office/powerpoint/2010/main" val="288775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864DB9-4B36-9FD0-4D89-A389AF5F24AD}"/>
              </a:ext>
            </a:extLst>
          </p:cNvPr>
          <p:cNvSpPr>
            <a:spLocks noGrp="1"/>
          </p:cNvSpPr>
          <p:nvPr>
            <p:ph type="title"/>
          </p:nvPr>
        </p:nvSpPr>
        <p:spPr/>
        <p:txBody>
          <a:bodyPr/>
          <a:lstStyle/>
          <a:p>
            <a:r>
              <a:rPr lang="en-US" dirty="0">
                <a:solidFill>
                  <a:schemeClr val="bg1">
                    <a:lumMod val="75000"/>
                  </a:schemeClr>
                </a:solidFill>
              </a:rPr>
              <a:t>Sdlc &amp; Agile</a:t>
            </a:r>
          </a:p>
        </p:txBody>
      </p:sp>
      <p:sp>
        <p:nvSpPr>
          <p:cNvPr id="6" name="Text Placeholder 5">
            <a:extLst>
              <a:ext uri="{FF2B5EF4-FFF2-40B4-BE49-F238E27FC236}">
                <a16:creationId xmlns:a16="http://schemas.microsoft.com/office/drawing/2014/main" id="{9102A513-EBBF-E034-A447-6DB48FA953A6}"/>
              </a:ext>
            </a:extLst>
          </p:cNvPr>
          <p:cNvSpPr>
            <a:spLocks noGrp="1"/>
          </p:cNvSpPr>
          <p:nvPr>
            <p:ph type="body" idx="1"/>
          </p:nvPr>
        </p:nvSpPr>
        <p:spPr/>
        <p:txBody>
          <a:bodyPr/>
          <a:lstStyle/>
          <a:p>
            <a:r>
              <a:rPr lang="en-US" dirty="0"/>
              <a:t>How does the SDLC work with an agile approach?</a:t>
            </a:r>
          </a:p>
        </p:txBody>
      </p:sp>
    </p:spTree>
    <p:extLst>
      <p:ext uri="{BB962C8B-B14F-4D97-AF65-F5344CB8AC3E}">
        <p14:creationId xmlns:p14="http://schemas.microsoft.com/office/powerpoint/2010/main" val="410535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9381-961E-D06F-2304-0358BFF63DD4}"/>
              </a:ext>
            </a:extLst>
          </p:cNvPr>
          <p:cNvSpPr>
            <a:spLocks noGrp="1"/>
          </p:cNvSpPr>
          <p:nvPr>
            <p:ph type="title"/>
          </p:nvPr>
        </p:nvSpPr>
        <p:spPr/>
        <p:txBody>
          <a:bodyPr/>
          <a:lstStyle/>
          <a:p>
            <a:pPr algn="ctr"/>
            <a:r>
              <a:rPr lang="en-US" dirty="0"/>
              <a:t>Differences?</a:t>
            </a:r>
          </a:p>
        </p:txBody>
      </p:sp>
      <p:pic>
        <p:nvPicPr>
          <p:cNvPr id="6" name="Content Placeholder 5" descr="The Software Development Life Cycle&#10;">
            <a:extLst>
              <a:ext uri="{FF2B5EF4-FFF2-40B4-BE49-F238E27FC236}">
                <a16:creationId xmlns:a16="http://schemas.microsoft.com/office/drawing/2014/main" id="{1237BC09-6B70-382F-DDC2-752D1F0D30C1}"/>
              </a:ext>
            </a:extLst>
          </p:cNvPr>
          <p:cNvPicPr>
            <a:picLocks noGrp="1" noChangeAspect="1"/>
          </p:cNvPicPr>
          <p:nvPr>
            <p:ph sz="half" idx="1"/>
          </p:nvPr>
        </p:nvPicPr>
        <p:blipFill>
          <a:blip r:embed="rId3">
            <a:extLst>
              <a:ext uri="{BEBA8EAE-BF5A-486C-A8C5-ECC9F3942E4B}">
                <a14:imgProps xmlns:a14="http://schemas.microsoft.com/office/drawing/2010/main">
                  <a14:imgLayer r:embed="rId4">
                    <a14:imgEffect>
                      <a14:backgroundRemoval t="10000" b="90000" l="10000" r="90000">
                        <a14:foregroundMark x1="40820" y1="29800" x2="40820" y2="29800"/>
                        <a14:foregroundMark x1="54590" y1="21400" x2="54590" y2="21400"/>
                        <a14:foregroundMark x1="62793" y1="47200" x2="62598" y2="47000"/>
                        <a14:foregroundMark x1="58008" y1="71600" x2="58008" y2="71600"/>
                        <a14:foregroundMark x1="44824" y1="80200" x2="44824" y2="80200"/>
                        <a14:foregroundMark x1="51758" y1="76800" x2="51758" y2="76800"/>
                        <a14:foregroundMark x1="51660" y1="81400" x2="51660" y2="81400"/>
                        <a14:foregroundMark x1="48340" y1="38600" x2="48340" y2="38600"/>
                        <a14:foregroundMark x1="48438" y1="38000" x2="48438" y2="38000"/>
                        <a14:foregroundMark x1="54980" y1="24800" x2="54980" y2="24800"/>
                        <a14:foregroundMark x1="49414" y1="39400" x2="49414" y2="39400"/>
                        <a14:foregroundMark x1="51172" y1="39600" x2="51172" y2="39600"/>
                        <a14:foregroundMark x1="51465" y1="47200" x2="51465" y2="47200"/>
                        <a14:foregroundMark x1="43750" y1="45800" x2="43750" y2="45800"/>
                        <a14:foregroundMark x1="47168" y1="46200" x2="47168" y2="46200"/>
                        <a14:foregroundMark x1="48828" y1="45000" x2="48828" y2="45000"/>
                        <a14:foregroundMark x1="52246" y1="47000" x2="52246" y2="47000"/>
                        <a14:foregroundMark x1="54785" y1="46000" x2="54785" y2="46000"/>
                        <a14:foregroundMark x1="56055" y1="52200" x2="56055" y2="52200"/>
                        <a14:foregroundMark x1="54297" y1="52600" x2="54297" y2="52600"/>
                        <a14:foregroundMark x1="57910" y1="51400" x2="57910" y2="51400"/>
                        <a14:foregroundMark x1="48828" y1="52600" x2="48828" y2="52600"/>
                        <a14:foregroundMark x1="47656" y1="53400" x2="47656" y2="53400"/>
                        <a14:foregroundMark x1="45117" y1="54200" x2="45117" y2="54200"/>
                        <a14:foregroundMark x1="43945" y1="61200" x2="43945" y2="61200"/>
                        <a14:foregroundMark x1="45313" y1="59800" x2="45313" y2="59800"/>
                        <a14:foregroundMark x1="45898" y1="59800" x2="45898" y2="59800"/>
                        <a14:foregroundMark x1="47266" y1="59600" x2="47266" y2="59600"/>
                        <a14:foregroundMark x1="49121" y1="59800" x2="49121" y2="59800"/>
                        <a14:foregroundMark x1="50195" y1="58400" x2="50195" y2="58400"/>
                        <a14:foregroundMark x1="51270" y1="59800" x2="51270" y2="59800"/>
                        <a14:foregroundMark x1="52246" y1="60800" x2="52246" y2="60800"/>
                        <a14:foregroundMark x1="55273" y1="59600" x2="55273" y2="59600"/>
                        <a14:foregroundMark x1="44434" y1="47600" x2="44434" y2="47600"/>
                        <a14:foregroundMark x1="44434" y1="45000" x2="44434" y2="45000"/>
                        <a14:foregroundMark x1="45117" y1="46200" x2="45117" y2="46200"/>
                        <a14:foregroundMark x1="52344" y1="46800" x2="52344" y2="46800"/>
                        <a14:foregroundMark x1="53125" y1="46800" x2="53125" y2="46800"/>
                        <a14:foregroundMark x1="55469" y1="46200" x2="55469" y2="46200"/>
                        <a14:foregroundMark x1="50781" y1="53800" x2="50781" y2="53800"/>
                        <a14:foregroundMark x1="41602" y1="54000" x2="41602" y2="54000"/>
                        <a14:foregroundMark x1="44043" y1="51400" x2="44043" y2="51400"/>
                        <a14:foregroundMark x1="46973" y1="51400" x2="46973" y2="51400"/>
                        <a14:foregroundMark x1="52246" y1="52000" x2="52246" y2="52000"/>
                        <a14:foregroundMark x1="54004" y1="61000" x2="54004" y2="61000"/>
                        <a14:foregroundMark x1="62988" y1="60400" x2="62988" y2="60400"/>
                        <a14:foregroundMark x1="59766" y1="29200" x2="59766" y2="29200"/>
                        <a14:foregroundMark x1="59863" y1="31600" x2="59863" y2="31600"/>
                        <a14:foregroundMark x1="44043" y1="73800" x2="44043" y2="73800"/>
                        <a14:foregroundMark x1="44043" y1="73600" x2="44043" y2="73600"/>
                        <a14:foregroundMark x1="44043" y1="72400" x2="44043" y2="72400"/>
                        <a14:foregroundMark x1="37793" y1="77800" x2="37793" y2="77800"/>
                        <a14:foregroundMark x1="64258" y1="61400" x2="64258" y2="61400"/>
                        <a14:backgroundMark x1="49023" y1="39200" x2="49023" y2="39200"/>
                        <a14:backgroundMark x1="45801" y1="46400" x2="45801" y2="46400"/>
                        <a14:backgroundMark x1="44238" y1="45400" x2="44238" y2="45400"/>
                        <a14:backgroundMark x1="44141" y1="47000" x2="44141" y2="47000"/>
                        <a14:backgroundMark x1="54395" y1="45600" x2="54395" y2="45600"/>
                        <a14:backgroundMark x1="52051" y1="46600" x2="52051" y2="46600"/>
                        <a14:backgroundMark x1="47168" y1="53600" x2="47168" y2="53600"/>
                        <a14:backgroundMark x1="47266" y1="52200" x2="47266" y2="52200"/>
                        <a14:backgroundMark x1="49609" y1="53000" x2="49609" y2="53000"/>
                        <a14:backgroundMark x1="54004" y1="52800" x2="54004" y2="52800"/>
                        <a14:backgroundMark x1="51172" y1="52200" x2="51172" y2="52200"/>
                        <a14:backgroundMark x1="54102" y1="61600" x2="54102" y2="61600"/>
                        <a14:backgroundMark x1="52051" y1="61200" x2="52051" y2="61200"/>
                        <a14:backgroundMark x1="45605" y1="60200" x2="45605" y2="60200"/>
                        <a14:backgroundMark x1="43945" y1="61600" x2="43945" y2="61600"/>
                        <a14:backgroundMark x1="43652" y1="52000" x2="43652" y2="52000"/>
                        <a14:backgroundMark x1="42188" y1="52800" x2="42188" y2="52800"/>
                      </a14:backgroundRemoval>
                    </a14:imgEffect>
                  </a14:imgLayer>
                </a14:imgProps>
              </a:ext>
            </a:extLst>
          </a:blip>
          <a:stretch>
            <a:fillRect/>
          </a:stretch>
        </p:blipFill>
        <p:spPr>
          <a:xfrm>
            <a:off x="143163" y="2014194"/>
            <a:ext cx="6836575" cy="3338171"/>
          </a:xfrm>
          <a:prstGeom prst="rect">
            <a:avLst/>
          </a:prstGeom>
          <a:ln>
            <a:noFill/>
          </a:ln>
          <a:effectLst>
            <a:reflection blurRad="12700" stA="30000" endPos="30000" dist="5000" dir="5400000" sy="-100000" algn="bl" rotWithShape="0"/>
          </a:effectLst>
        </p:spPr>
      </p:pic>
      <p:pic>
        <p:nvPicPr>
          <p:cNvPr id="8" name="Content Placeholder 7" descr="The Agile SDLC">
            <a:extLst>
              <a:ext uri="{FF2B5EF4-FFF2-40B4-BE49-F238E27FC236}">
                <a16:creationId xmlns:a16="http://schemas.microsoft.com/office/drawing/2014/main" id="{7FA4439A-1D56-2705-81CA-1177E7AA6F3C}"/>
              </a:ext>
            </a:extLst>
          </p:cNvPr>
          <p:cNvPicPr>
            <a:picLocks noGrp="1" noChangeAspect="1"/>
          </p:cNvPicPr>
          <p:nvPr>
            <p:ph sz="half" idx="2"/>
          </p:nvPr>
        </p:nvPicPr>
        <p:blipFill>
          <a:blip r:embed="rId5">
            <a:extLst>
              <a:ext uri="{BEBA8EAE-BF5A-486C-A8C5-ECC9F3942E4B}">
                <a14:imgProps xmlns:a14="http://schemas.microsoft.com/office/drawing/2010/main">
                  <a14:imgLayer r:embed="rId6">
                    <a14:imgEffect>
                      <a14:backgroundRemoval t="9901" b="91287" l="9961" r="89941">
                        <a14:foregroundMark x1="56934" y1="82970" x2="56934" y2="82970"/>
                        <a14:foregroundMark x1="65234" y1="52475" x2="65234" y2="52475"/>
                        <a14:foregroundMark x1="57129" y1="29307" x2="57129" y2="29307"/>
                        <a14:foregroundMark x1="41309" y1="18416" x2="41309" y2="18416"/>
                        <a14:foregroundMark x1="33008" y1="45941" x2="33008" y2="45941"/>
                        <a14:foregroundMark x1="35156" y1="60000" x2="35156" y2="60000"/>
                        <a14:foregroundMark x1="35449" y1="59010" x2="35449" y2="59010"/>
                        <a14:foregroundMark x1="64355" y1="47327" x2="64355" y2="47327"/>
                        <a14:foregroundMark x1="70117" y1="82376" x2="70117" y2="82376"/>
                        <a14:foregroundMark x1="51855" y1="17624" x2="51855" y2="17624"/>
                        <a14:foregroundMark x1="43848" y1="91287" x2="43848" y2="91287"/>
                        <a14:foregroundMark x1="38477" y1="28515" x2="38477" y2="28515"/>
                        <a14:foregroundMark x1="37598" y1="27129" x2="37598" y2="27129"/>
                        <a14:foregroundMark x1="45703" y1="49703" x2="45703" y2="49703"/>
                        <a14:foregroundMark x1="47656" y1="48515" x2="47656" y2="48515"/>
                        <a14:foregroundMark x1="50391" y1="48317" x2="50391" y2="48317"/>
                        <a14:foregroundMark x1="51367" y1="48119" x2="51367" y2="48119"/>
                        <a14:foregroundMark x1="53906" y1="48713" x2="53906" y2="48713"/>
                        <a14:foregroundMark x1="46875" y1="49901" x2="46875" y2="49901"/>
                        <a14:foregroundMark x1="46680" y1="48515" x2="46680" y2="48515"/>
                        <a14:foregroundMark x1="46191" y1="46733" x2="46191" y2="46733"/>
                        <a14:foregroundMark x1="45410" y1="50891" x2="45410" y2="50891"/>
                        <a14:foregroundMark x1="47852" y1="47327" x2="47852" y2="47327"/>
                        <a14:foregroundMark x1="48926" y1="46931" x2="48926" y2="46931"/>
                        <a14:foregroundMark x1="49512" y1="49901" x2="49512" y2="49901"/>
                        <a14:foregroundMark x1="51563" y1="51089" x2="51563" y2="51089"/>
                        <a14:foregroundMark x1="53320" y1="47327" x2="53320" y2="47327"/>
                        <a14:backgroundMark x1="46191" y1="48911" x2="46191" y2="48911"/>
                      </a14:backgroundRemoval>
                    </a14:imgEffect>
                  </a14:imgLayer>
                </a14:imgProps>
              </a:ext>
            </a:extLst>
          </a:blip>
          <a:stretch>
            <a:fillRect/>
          </a:stretch>
        </p:blipFill>
        <p:spPr>
          <a:xfrm>
            <a:off x="5109352" y="2014194"/>
            <a:ext cx="6768886" cy="3338171"/>
          </a:xfrm>
          <a:prstGeom prst="rect">
            <a:avLst/>
          </a:prstGeom>
          <a:ln>
            <a:noFill/>
          </a:ln>
          <a:effectLst>
            <a:reflection blurRad="12700" stA="30000" endPos="30000" dist="5000" dir="5400000" sy="-100000" algn="bl" rotWithShape="0"/>
          </a:effectLst>
        </p:spPr>
      </p:pic>
    </p:spTree>
    <p:extLst>
      <p:ext uri="{BB962C8B-B14F-4D97-AF65-F5344CB8AC3E}">
        <p14:creationId xmlns:p14="http://schemas.microsoft.com/office/powerpoint/2010/main" val="16060359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1635</TotalTime>
  <Words>1345</Words>
  <Application>Microsoft Office PowerPoint</Application>
  <PresentationFormat>Widescreen</PresentationFormat>
  <Paragraphs>130</Paragraphs>
  <Slides>12</Slides>
  <Notes>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8" baseType="lpstr">
      <vt:lpstr>Avenir Next LT Pro</vt:lpstr>
      <vt:lpstr>Avenir Next LT Pro Light</vt:lpstr>
      <vt:lpstr>Calibri</vt:lpstr>
      <vt:lpstr>Garamond</vt:lpstr>
      <vt:lpstr>SavonVTI</vt:lpstr>
      <vt:lpstr>Adobe Acrobat Document</vt:lpstr>
      <vt:lpstr>Agile Presentation</vt:lpstr>
      <vt:lpstr>Scrum Team Roles</vt:lpstr>
      <vt:lpstr>Scrum Team Roles</vt:lpstr>
      <vt:lpstr>Product Owner</vt:lpstr>
      <vt:lpstr>Scrum Master</vt:lpstr>
      <vt:lpstr>Development Team</vt:lpstr>
      <vt:lpstr>Testers  (Part of the Development Team)</vt:lpstr>
      <vt:lpstr>Sdlc &amp; Agile</vt:lpstr>
      <vt:lpstr>Differences?</vt:lpstr>
      <vt:lpstr>What would I choose?</vt:lpstr>
      <vt:lpstr>Factors to Consider</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Presentation</dc:title>
  <dc:creator>Bryce Jensen</dc:creator>
  <cp:lastModifiedBy>Bryce Jensen</cp:lastModifiedBy>
  <cp:revision>1</cp:revision>
  <dcterms:created xsi:type="dcterms:W3CDTF">2023-02-16T00:35:22Z</dcterms:created>
  <dcterms:modified xsi:type="dcterms:W3CDTF">2023-02-17T18:33:56Z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